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 id="2147483945" r:id="rId2"/>
    <p:sldMasterId id="2147483959" r:id="rId3"/>
    <p:sldMasterId id="2147483996" r:id="rId4"/>
  </p:sldMasterIdLst>
  <p:notesMasterIdLst>
    <p:notesMasterId r:id="rId33"/>
  </p:notesMasterIdLst>
  <p:sldIdLst>
    <p:sldId id="470" r:id="rId5"/>
    <p:sldId id="471" r:id="rId6"/>
    <p:sldId id="352" r:id="rId7"/>
    <p:sldId id="513" r:id="rId8"/>
    <p:sldId id="472" r:id="rId9"/>
    <p:sldId id="496" r:id="rId10"/>
    <p:sldId id="318" r:id="rId11"/>
    <p:sldId id="503" r:id="rId12"/>
    <p:sldId id="519" r:id="rId13"/>
    <p:sldId id="514" r:id="rId14"/>
    <p:sldId id="520" r:id="rId15"/>
    <p:sldId id="521" r:id="rId16"/>
    <p:sldId id="497" r:id="rId17"/>
    <p:sldId id="502" r:id="rId18"/>
    <p:sldId id="517" r:id="rId19"/>
    <p:sldId id="334" r:id="rId20"/>
    <p:sldId id="414" r:id="rId21"/>
    <p:sldId id="522" r:id="rId22"/>
    <p:sldId id="523" r:id="rId23"/>
    <p:sldId id="524" r:id="rId24"/>
    <p:sldId id="525" r:id="rId25"/>
    <p:sldId id="526" r:id="rId26"/>
    <p:sldId id="257" r:id="rId27"/>
    <p:sldId id="416" r:id="rId28"/>
    <p:sldId id="510" r:id="rId29"/>
    <p:sldId id="508" r:id="rId30"/>
    <p:sldId id="511" r:id="rId31"/>
    <p:sldId id="475"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0858" autoAdjust="0"/>
  </p:normalViewPr>
  <p:slideViewPr>
    <p:cSldViewPr snapToGrid="0">
      <p:cViewPr varScale="1">
        <p:scale>
          <a:sx n="68" d="100"/>
          <a:sy n="68" d="100"/>
        </p:scale>
        <p:origin x="600" y="-12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37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877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4516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6258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04155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919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80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2911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4164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93719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0158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Khúc này có nên chèn nhạc buồn vào cho cảm động không chị ??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4973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chọn</a:t>
            </a:r>
            <a:r>
              <a:rPr lang="en-US" dirty="0"/>
              <a:t> </a:t>
            </a:r>
            <a:r>
              <a:rPr lang="en-US" dirty="0" err="1"/>
              <a:t>vòng</a:t>
            </a:r>
            <a:r>
              <a:rPr lang="en-US" dirty="0"/>
              <a:t> </a:t>
            </a:r>
            <a:r>
              <a:rPr lang="en-US" dirty="0" err="1"/>
              <a:t>tròn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9275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496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809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86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982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a:t> ô để</a:t>
            </a:r>
            <a:r>
              <a:rPr lang="en-US" dirty="0"/>
              <a:t> </a:t>
            </a:r>
            <a:r>
              <a:rPr lang="en-US" dirty="0" err="1"/>
              <a:t>hiện</a:t>
            </a:r>
            <a:r>
              <a:rPr lang="en-US" dirty="0"/>
              <a:t> </a:t>
            </a:r>
            <a:r>
              <a:rPr lang="en-US" dirty="0" err="1"/>
              <a:t>gương</a:t>
            </a:r>
            <a:r>
              <a:rPr lang="en-US" dirty="0"/>
              <a:t> </a:t>
            </a:r>
            <a:r>
              <a:rPr lang="en-US" dirty="0" err="1"/>
              <a:t>mặt</a:t>
            </a:r>
            <a:r>
              <a:rPr lang="en-US" dirty="0"/>
              <a:t> </a:t>
            </a:r>
            <a:r>
              <a:rPr lang="en-US" dirty="0" err="1"/>
              <a:t>cảm</a:t>
            </a:r>
            <a:r>
              <a:rPr lang="en-US" dirty="0"/>
              <a:t> </a:t>
            </a:r>
            <a:r>
              <a:rPr lang="en-US" dirty="0" err="1"/>
              <a:t>xúc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100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a:t> ô để</a:t>
            </a:r>
            <a:r>
              <a:rPr lang="en-US" dirty="0"/>
              <a:t> </a:t>
            </a:r>
            <a:r>
              <a:rPr lang="en-US" dirty="0" err="1"/>
              <a:t>hiện</a:t>
            </a:r>
            <a:r>
              <a:rPr lang="en-US" dirty="0"/>
              <a:t> </a:t>
            </a:r>
            <a:r>
              <a:rPr lang="en-US" dirty="0" err="1"/>
              <a:t>gương</a:t>
            </a:r>
            <a:r>
              <a:rPr lang="en-US" dirty="0"/>
              <a:t> </a:t>
            </a:r>
            <a:r>
              <a:rPr lang="en-US" dirty="0" err="1"/>
              <a:t>mặt</a:t>
            </a:r>
            <a:r>
              <a:rPr lang="en-US" dirty="0"/>
              <a:t> </a:t>
            </a:r>
            <a:r>
              <a:rPr lang="en-US" dirty="0" err="1"/>
              <a:t>cảm</a:t>
            </a:r>
            <a:r>
              <a:rPr lang="en-US" dirty="0"/>
              <a:t> </a:t>
            </a:r>
            <a:r>
              <a:rPr lang="en-US" dirty="0" err="1"/>
              <a:t>xúc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72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E62E-4A80-4A04-AF51-E045AAC51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86560-8CAC-4D11-A1B9-D2722263B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A1551-AACD-4F7E-80AB-8C2804EDE5BF}"/>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5" name="Footer Placeholder 4">
            <a:extLst>
              <a:ext uri="{FF2B5EF4-FFF2-40B4-BE49-F238E27FC236}">
                <a16:creationId xmlns:a16="http://schemas.microsoft.com/office/drawing/2014/main" id="{FD74D931-313D-4129-94CD-4B8944819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6D2E4-DE62-46A7-B1AF-C8B66D421DF2}"/>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28639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5278-46E8-4FAF-BCC1-B4B7A664E6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D1322A-AF7A-4ABC-9CBC-565396CFD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FF989-CDD8-4101-A501-754A7AD4E667}"/>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5" name="Footer Placeholder 4">
            <a:extLst>
              <a:ext uri="{FF2B5EF4-FFF2-40B4-BE49-F238E27FC236}">
                <a16:creationId xmlns:a16="http://schemas.microsoft.com/office/drawing/2014/main" id="{605F76C8-7999-483B-AC1E-81ED19751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AECFC-7710-4922-A837-57C51C9CD4DA}"/>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76698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A5E77-038B-45EE-92C5-909A9BEE0F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D69B8-46AD-4FEF-A683-1DD6BD2FB2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32B06-D034-4C56-B9CB-90842ACC777D}"/>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5" name="Footer Placeholder 4">
            <a:extLst>
              <a:ext uri="{FF2B5EF4-FFF2-40B4-BE49-F238E27FC236}">
                <a16:creationId xmlns:a16="http://schemas.microsoft.com/office/drawing/2014/main" id="{21B62D5A-3F8D-4BF8-AF3D-B1584F6B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7DEE3-E35D-46D1-B67F-C1C68A94DB31}"/>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1266638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9396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5351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7848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620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07425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5938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14298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07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2874-68EC-497E-9DA7-D56B4B799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38CCA-C0DF-4072-807B-0517771E05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07C1B-154C-4CA0-B716-7347EF26FC3A}"/>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5" name="Footer Placeholder 4">
            <a:extLst>
              <a:ext uri="{FF2B5EF4-FFF2-40B4-BE49-F238E27FC236}">
                <a16:creationId xmlns:a16="http://schemas.microsoft.com/office/drawing/2014/main" id="{F8B83AE7-864E-432E-A2F1-70864C7E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BDEBB-155E-4DAD-B449-B6955AA8D8F8}"/>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5999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2859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1114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28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246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37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67116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224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155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1032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422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781B-CD2C-4327-87DE-696C00999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EA0E45-D252-444A-ACF1-BABF865A51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A624A-C8F3-498B-B84A-1CCAAA6FF537}"/>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5" name="Footer Placeholder 4">
            <a:extLst>
              <a:ext uri="{FF2B5EF4-FFF2-40B4-BE49-F238E27FC236}">
                <a16:creationId xmlns:a16="http://schemas.microsoft.com/office/drawing/2014/main" id="{17890AAE-35CC-48A7-8EAA-38D437408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2ABA0-8D91-4B62-8F8E-9C9E06164BE2}"/>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585206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83632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9571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27244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726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8154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43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6346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986002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888345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32586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9C3D-4B89-4032-9D89-299F4B19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10869-D38E-4FCB-AD1A-5B56142585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73252A-7543-4DB8-B86A-A443A97B7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54F6C-D557-4E79-B4BA-D8B157E2726F}"/>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6" name="Footer Placeholder 5">
            <a:extLst>
              <a:ext uri="{FF2B5EF4-FFF2-40B4-BE49-F238E27FC236}">
                <a16:creationId xmlns:a16="http://schemas.microsoft.com/office/drawing/2014/main" id="{2D1AA2F5-70BA-4DBF-BA1F-CF59C9332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26070-4E21-4110-AD91-BF4BA5A8C141}"/>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139592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165238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454225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3899722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630016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521223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834283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254868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044047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pPr/>
              <a:t>2022/11/10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141408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BFDC-4629-4CC3-A05A-990C80092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F544E-581B-409E-A74C-48D63F381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E90F3A-5438-4149-A014-92871C66E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CBEFB-B7F6-42C5-AA3A-B7D5921BB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623D9-3E5B-4149-9E44-70AC97A5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5C8FF7-84A0-4C3F-A856-51CFF0E9C4BA}"/>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8" name="Footer Placeholder 7">
            <a:extLst>
              <a:ext uri="{FF2B5EF4-FFF2-40B4-BE49-F238E27FC236}">
                <a16:creationId xmlns:a16="http://schemas.microsoft.com/office/drawing/2014/main" id="{4843575C-022C-4131-B7D2-E9984D4F3C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F9BA33-39B3-4823-96CF-5410B9DE0E5E}"/>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40424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4CE3-02A3-49F8-AC01-ACBC91CBCD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A52B14-6934-49D3-9FA5-EE7306000120}"/>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4" name="Footer Placeholder 3">
            <a:extLst>
              <a:ext uri="{FF2B5EF4-FFF2-40B4-BE49-F238E27FC236}">
                <a16:creationId xmlns:a16="http://schemas.microsoft.com/office/drawing/2014/main" id="{B838DE4D-5185-4FCB-90E0-F1513B89F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C6C0D-BBFC-4515-8E59-A2C28A1B1619}"/>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4715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40ACA-A809-485A-BD40-81055C06A8DD}"/>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3" name="Footer Placeholder 2">
            <a:extLst>
              <a:ext uri="{FF2B5EF4-FFF2-40B4-BE49-F238E27FC236}">
                <a16:creationId xmlns:a16="http://schemas.microsoft.com/office/drawing/2014/main" id="{C2D3589E-481E-40A7-9FFD-489BCBF71F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0A72E-B89D-4B6C-B88E-B518D292A89C}"/>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88736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7550-57CF-482A-874A-099DEF53A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50C545-4014-4553-9DFA-9A8EB5063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77511-1D55-42F5-AF61-B6B8748D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A1F19-09BF-4DD9-A614-94AB44604DDC}"/>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6" name="Footer Placeholder 5">
            <a:extLst>
              <a:ext uri="{FF2B5EF4-FFF2-40B4-BE49-F238E27FC236}">
                <a16:creationId xmlns:a16="http://schemas.microsoft.com/office/drawing/2014/main" id="{60EAA331-78AA-4F0B-B6E3-58FCDFF28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AB250-7E0F-4037-AFF3-D71F9F8AF395}"/>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260659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980B-BE31-45AA-AE42-85B954EC9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63A05-F0F3-4E77-9261-F853EE7D3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529603-129E-442A-9C50-2A0D9961C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8A02E2-6771-447E-A340-31BD069DB86E}"/>
              </a:ext>
            </a:extLst>
          </p:cNvPr>
          <p:cNvSpPr>
            <a:spLocks noGrp="1"/>
          </p:cNvSpPr>
          <p:nvPr>
            <p:ph type="dt" sz="half" idx="10"/>
          </p:nvPr>
        </p:nvSpPr>
        <p:spPr/>
        <p:txBody>
          <a:bodyPr/>
          <a:lstStyle/>
          <a:p>
            <a:fld id="{322D4281-AB9F-40C4-8AED-D396B03B4105}" type="datetimeFigureOut">
              <a:rPr lang="en-US" smtClean="0"/>
              <a:t>11/10/2022</a:t>
            </a:fld>
            <a:endParaRPr lang="en-US"/>
          </a:p>
        </p:txBody>
      </p:sp>
      <p:sp>
        <p:nvSpPr>
          <p:cNvPr id="6" name="Footer Placeholder 5">
            <a:extLst>
              <a:ext uri="{FF2B5EF4-FFF2-40B4-BE49-F238E27FC236}">
                <a16:creationId xmlns:a16="http://schemas.microsoft.com/office/drawing/2014/main" id="{3370DFBB-98A0-41AE-8E05-34F7EB535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C115C-4BF5-4B16-8C05-EFC7ACC19368}"/>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274286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microsoft.com/office/2007/relationships/hdphoto" Target="../media/hdphoto1.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40FF6969-1638-45BA-B1DF-66574F0AD1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A76BE2-03E3-430C-87BF-CCF7A04B2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75ADF5-CA5B-4871-9C9A-938351436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C4CA2-BFD9-4A50-AE6D-7E063F181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D4281-AB9F-40C4-8AED-D396B03B4105}" type="datetimeFigureOut">
              <a:rPr lang="en-US" smtClean="0"/>
              <a:t>11/10/2022</a:t>
            </a:fld>
            <a:endParaRPr lang="en-US"/>
          </a:p>
        </p:txBody>
      </p:sp>
      <p:sp>
        <p:nvSpPr>
          <p:cNvPr id="5" name="Footer Placeholder 4">
            <a:extLst>
              <a:ext uri="{FF2B5EF4-FFF2-40B4-BE49-F238E27FC236}">
                <a16:creationId xmlns:a16="http://schemas.microsoft.com/office/drawing/2014/main" id="{A6E59639-3B48-4244-817A-5CDCFCEB1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150741-3C1A-4544-8BC8-7AE5A386B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37DBD-B807-42ED-BB31-B5B2F192B602}" type="slidenum">
              <a:rPr lang="en-US" smtClean="0"/>
              <a:t>‹#›</a:t>
            </a:fld>
            <a:endParaRPr lang="en-US"/>
          </a:p>
        </p:txBody>
      </p:sp>
    </p:spTree>
    <p:extLst>
      <p:ext uri="{BB962C8B-B14F-4D97-AF65-F5344CB8AC3E}">
        <p14:creationId xmlns:p14="http://schemas.microsoft.com/office/powerpoint/2010/main" val="344115076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41FB6EBA-13D8-4EF1-ACAC-65A19C7119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894130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2" name="9Slide.vn - 2019">
            <a:extLst>
              <a:ext uri="{FF2B5EF4-FFF2-40B4-BE49-F238E27FC236}">
                <a16:creationId xmlns:a16="http://schemas.microsoft.com/office/drawing/2014/main" id="{375778C3-AEE5-4F9E-A53E-1D6615F9E8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85867455"/>
      </p:ext>
    </p:extLst>
  </p:cSld>
  <p:clrMap bg1="lt1" tx1="dk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330AAE66-7A52-4FAC-8537-9CBA42B758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pPr/>
              <a:t>2022/11/10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97204044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emf"/><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4.e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tags" Target="../tags/tag2.xml"/><Relationship Id="rId16" Type="http://schemas.openxmlformats.org/officeDocument/2006/relationships/image" Target="../media/image52.jpeg"/><Relationship Id="rId1" Type="http://schemas.openxmlformats.org/officeDocument/2006/relationships/themeOverride" Target="../theme/themeOverride1.xml"/><Relationship Id="rId6" Type="http://schemas.openxmlformats.org/officeDocument/2006/relationships/tags" Target="../tags/tag6.xml"/><Relationship Id="rId11" Type="http://schemas.openxmlformats.org/officeDocument/2006/relationships/notesSlide" Target="../notesSlides/notesSlide23.xml"/><Relationship Id="rId5" Type="http://schemas.openxmlformats.org/officeDocument/2006/relationships/tags" Target="../tags/tag5.xml"/><Relationship Id="rId15" Type="http://schemas.openxmlformats.org/officeDocument/2006/relationships/image" Target="../media/image51.png"/><Relationship Id="rId10" Type="http://schemas.openxmlformats.org/officeDocument/2006/relationships/slideLayout" Target="../slideLayouts/slideLayout38.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4.emf"/><Relationship Id="rId4" Type="http://schemas.microsoft.com/office/2007/relationships/hdphoto" Target="../media/hdphoto2.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071F5BA-1E18-4A22-B48E-0571AA17924D}"/>
              </a:ext>
            </a:extLst>
          </p:cNvPr>
          <p:cNvSpPr txBox="1"/>
          <p:nvPr/>
        </p:nvSpPr>
        <p:spPr>
          <a:xfrm>
            <a:off x="908563" y="1207818"/>
            <a:ext cx="9808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Calibri"/>
                <a:ea typeface="+mn-ea"/>
                <a:cs typeface="+mn-cs"/>
              </a:rPr>
              <a:t>Bài</a:t>
            </a:r>
            <a:r>
              <a:rPr kumimoji="0" lang="en-US" sz="6000" b="0" i="0" u="none" strike="noStrike" kern="1200" cap="none" spc="0" normalizeH="0" noProof="0">
                <a:ln>
                  <a:noFill/>
                </a:ln>
                <a:solidFill>
                  <a:srgbClr val="000000"/>
                </a:solidFill>
                <a:effectLst/>
                <a:uLnTx/>
                <a:uFillTx/>
                <a:latin typeface="Calibri"/>
                <a:ea typeface="+mn-ea"/>
                <a:cs typeface="+mn-cs"/>
              </a:rPr>
              <a:t>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Calibri"/>
                <a:ea typeface="+mn-ea"/>
                <a:cs typeface="+mn-cs"/>
              </a:rPr>
              <a:t>Quan tâm</a:t>
            </a:r>
            <a:r>
              <a:rPr kumimoji="0" lang="en-US" sz="6000" b="0" i="0" u="none" strike="noStrike" kern="1200" cap="none" spc="0" normalizeH="0" noProof="0">
                <a:ln>
                  <a:noFill/>
                </a:ln>
                <a:solidFill>
                  <a:srgbClr val="000000"/>
                </a:solidFill>
                <a:effectLst/>
                <a:uLnTx/>
                <a:uFillTx/>
                <a:latin typeface="Calibri"/>
                <a:ea typeface="+mn-ea"/>
                <a:cs typeface="+mn-cs"/>
              </a:rPr>
              <a:t> đến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noProof="0">
                <a:ln>
                  <a:noFill/>
                </a:ln>
                <a:solidFill>
                  <a:srgbClr val="000000"/>
                </a:solidFill>
                <a:effectLst/>
                <a:uLnTx/>
                <a:uFillTx/>
                <a:latin typeface="Calibri"/>
                <a:ea typeface="+mn-ea"/>
                <a:cs typeface="+mn-cs"/>
              </a:rPr>
              <a:t>hàng xóm láng giềng</a:t>
            </a:r>
            <a:endParaRPr kumimoji="0" lang="en-US" sz="6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图片 88">
            <a:extLst>
              <a:ext uri="{FF2B5EF4-FFF2-40B4-BE49-F238E27FC236}">
                <a16:creationId xmlns:a16="http://schemas.microsoft.com/office/drawing/2014/main" id="{DB78176E-A84D-4E00-BE7C-630977922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6" y="-137295"/>
            <a:ext cx="1268705" cy="1710563"/>
          </a:xfrm>
          <a:prstGeom prst="rect">
            <a:avLst/>
          </a:prstGeom>
        </p:spPr>
      </p:pic>
      <p:pic>
        <p:nvPicPr>
          <p:cNvPr id="9" name="Picture 8">
            <a:extLst>
              <a:ext uri="{FF2B5EF4-FFF2-40B4-BE49-F238E27FC236}">
                <a16:creationId xmlns:a16="http://schemas.microsoft.com/office/drawing/2014/main" id="{B864F7C5-92E9-47F4-AD62-800A8186512B}"/>
              </a:ext>
            </a:extLst>
          </p:cNvPr>
          <p:cNvPicPr>
            <a:picLocks noChangeAspect="1"/>
          </p:cNvPicPr>
          <p:nvPr/>
        </p:nvPicPr>
        <p:blipFill>
          <a:blip r:embed="rId6"/>
          <a:stretch>
            <a:fillRect/>
          </a:stretch>
        </p:blipFill>
        <p:spPr>
          <a:xfrm>
            <a:off x="4146062" y="4288357"/>
            <a:ext cx="1764881" cy="2346726"/>
          </a:xfrm>
          <a:prstGeom prst="rect">
            <a:avLst/>
          </a:prstGeom>
        </p:spPr>
      </p:pic>
      <p:pic>
        <p:nvPicPr>
          <p:cNvPr id="10" name="Picture 9">
            <a:extLst>
              <a:ext uri="{FF2B5EF4-FFF2-40B4-BE49-F238E27FC236}">
                <a16:creationId xmlns:a16="http://schemas.microsoft.com/office/drawing/2014/main" id="{14C7140B-881A-4A89-86E4-05E444FE3ED2}"/>
              </a:ext>
            </a:extLst>
          </p:cNvPr>
          <p:cNvPicPr>
            <a:picLocks noChangeAspect="1"/>
          </p:cNvPicPr>
          <p:nvPr/>
        </p:nvPicPr>
        <p:blipFill>
          <a:blip r:embed="rId7"/>
          <a:stretch>
            <a:fillRect/>
          </a:stretch>
        </p:blipFill>
        <p:spPr>
          <a:xfrm>
            <a:off x="6675201" y="4270415"/>
            <a:ext cx="1609147" cy="2374357"/>
          </a:xfrm>
          <a:prstGeom prst="rect">
            <a:avLst/>
          </a:prstGeom>
        </p:spPr>
      </p:pic>
      <p:pic>
        <p:nvPicPr>
          <p:cNvPr id="11" name="图片 88">
            <a:extLst>
              <a:ext uri="{FF2B5EF4-FFF2-40B4-BE49-F238E27FC236}">
                <a16:creationId xmlns:a16="http://schemas.microsoft.com/office/drawing/2014/main" id="{DE88B15F-9F49-4748-B604-4B319F560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1795">
            <a:off x="10644948" y="-137296"/>
            <a:ext cx="1268705" cy="1710563"/>
          </a:xfrm>
          <a:prstGeom prst="rect">
            <a:avLst/>
          </a:prstGeom>
        </p:spPr>
      </p:pic>
      <p:sp>
        <p:nvSpPr>
          <p:cNvPr id="4" name="TextBox 3">
            <a:extLst>
              <a:ext uri="{FF2B5EF4-FFF2-40B4-BE49-F238E27FC236}">
                <a16:creationId xmlns:a16="http://schemas.microsoft.com/office/drawing/2014/main" id="{9F88222A-36E0-4F1D-8622-F7108EE83536}"/>
              </a:ext>
            </a:extLst>
          </p:cNvPr>
          <p:cNvSpPr txBox="1"/>
          <p:nvPr/>
        </p:nvSpPr>
        <p:spPr>
          <a:xfrm>
            <a:off x="2834639" y="135043"/>
            <a:ext cx="690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Thứ</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ngày</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tháng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năm</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p:txBody>
      </p:sp>
      <p:pic>
        <p:nvPicPr>
          <p:cNvPr id="18" name="Picture 17">
            <a:extLst>
              <a:ext uri="{FF2B5EF4-FFF2-40B4-BE49-F238E27FC236}">
                <a16:creationId xmlns:a16="http://schemas.microsoft.com/office/drawing/2014/main" id="{5B0C007A-9093-4715-B1DC-499DB2BFD3E2}"/>
              </a:ext>
            </a:extLst>
          </p:cNvPr>
          <p:cNvPicPr>
            <a:picLocks noChangeAspect="1"/>
          </p:cNvPicPr>
          <p:nvPr/>
        </p:nvPicPr>
        <p:blipFill>
          <a:blip r:embed="rId8"/>
          <a:stretch>
            <a:fillRect/>
          </a:stretch>
        </p:blipFill>
        <p:spPr>
          <a:xfrm>
            <a:off x="9392424" y="3268739"/>
            <a:ext cx="3773751" cy="1072989"/>
          </a:xfrm>
          <a:prstGeom prst="rect">
            <a:avLst/>
          </a:prstGeom>
        </p:spPr>
      </p:pic>
      <p:pic>
        <p:nvPicPr>
          <p:cNvPr id="5" name="Picture 4">
            <a:extLst>
              <a:ext uri="{FF2B5EF4-FFF2-40B4-BE49-F238E27FC236}">
                <a16:creationId xmlns:a16="http://schemas.microsoft.com/office/drawing/2014/main" id="{2CF57285-A854-4AC1-A90B-934FB9231828}"/>
              </a:ext>
            </a:extLst>
          </p:cNvPr>
          <p:cNvPicPr>
            <a:picLocks noChangeAspect="1"/>
          </p:cNvPicPr>
          <p:nvPr/>
        </p:nvPicPr>
        <p:blipFill>
          <a:blip r:embed="rId9"/>
          <a:stretch>
            <a:fillRect/>
          </a:stretch>
        </p:blipFill>
        <p:spPr>
          <a:xfrm>
            <a:off x="4712378" y="521317"/>
            <a:ext cx="3334801" cy="969348"/>
          </a:xfrm>
          <a:prstGeom prst="rect">
            <a:avLst/>
          </a:prstGeom>
        </p:spPr>
      </p:pic>
      <p:pic>
        <p:nvPicPr>
          <p:cNvPr id="12" name="5bfd36810f03f">
            <a:hlinkClick r:id="" action="ppaction://media"/>
            <a:extLst>
              <a:ext uri="{FF2B5EF4-FFF2-40B4-BE49-F238E27FC236}">
                <a16:creationId xmlns:a16="http://schemas.microsoft.com/office/drawing/2014/main" id="{FFEEB7B0-2C5D-450C-A09F-13BD1D2895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0665" y="396653"/>
            <a:ext cx="487363" cy="487362"/>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2"/>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500"/>
                                        <p:tgtEl>
                                          <p:spTgt spid="1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367545"/>
            <a:ext cx="5221372" cy="2089977"/>
          </a:xfrm>
          <a:custGeom>
            <a:avLst/>
            <a:gdLst>
              <a:gd name="connsiteX0" fmla="*/ 0 w 5221372"/>
              <a:gd name="connsiteY0" fmla="*/ 348330 h 2089977"/>
              <a:gd name="connsiteX1" fmla="*/ 348330 w 5221372"/>
              <a:gd name="connsiteY1" fmla="*/ 0 h 2089977"/>
              <a:gd name="connsiteX2" fmla="*/ 823425 w 5221372"/>
              <a:gd name="connsiteY2" fmla="*/ 0 h 2089977"/>
              <a:gd name="connsiteX3" fmla="*/ 1253273 w 5221372"/>
              <a:gd name="connsiteY3" fmla="*/ 0 h 2089977"/>
              <a:gd name="connsiteX4" fmla="*/ 1773615 w 5221372"/>
              <a:gd name="connsiteY4" fmla="*/ 0 h 2089977"/>
              <a:gd name="connsiteX5" fmla="*/ 2293957 w 5221372"/>
              <a:gd name="connsiteY5" fmla="*/ 0 h 2089977"/>
              <a:gd name="connsiteX6" fmla="*/ 2723804 w 5221372"/>
              <a:gd name="connsiteY6" fmla="*/ 0 h 2089977"/>
              <a:gd name="connsiteX7" fmla="*/ 3198899 w 5221372"/>
              <a:gd name="connsiteY7" fmla="*/ 0 h 2089977"/>
              <a:gd name="connsiteX8" fmla="*/ 3673994 w 5221372"/>
              <a:gd name="connsiteY8" fmla="*/ 0 h 2089977"/>
              <a:gd name="connsiteX9" fmla="*/ 4149089 w 5221372"/>
              <a:gd name="connsiteY9" fmla="*/ 0 h 2089977"/>
              <a:gd name="connsiteX10" fmla="*/ 4873043 w 5221372"/>
              <a:gd name="connsiteY10" fmla="*/ 0 h 2089977"/>
              <a:gd name="connsiteX11" fmla="*/ 5221373 w 5221372"/>
              <a:gd name="connsiteY11" fmla="*/ 348330 h 2089977"/>
              <a:gd name="connsiteX12" fmla="*/ 5221372 w 5221372"/>
              <a:gd name="connsiteY12" fmla="*/ 1741648 h 2089977"/>
              <a:gd name="connsiteX13" fmla="*/ 4873042 w 5221372"/>
              <a:gd name="connsiteY13" fmla="*/ 2089978 h 2089977"/>
              <a:gd name="connsiteX14" fmla="*/ 4307453 w 5221372"/>
              <a:gd name="connsiteY14" fmla="*/ 2089978 h 2089977"/>
              <a:gd name="connsiteX15" fmla="*/ 3787111 w 5221372"/>
              <a:gd name="connsiteY15" fmla="*/ 2089978 h 2089977"/>
              <a:gd name="connsiteX16" fmla="*/ 3221522 w 5221372"/>
              <a:gd name="connsiteY16" fmla="*/ 2089978 h 2089977"/>
              <a:gd name="connsiteX17" fmla="*/ 2655933 w 5221372"/>
              <a:gd name="connsiteY17" fmla="*/ 2089978 h 2089977"/>
              <a:gd name="connsiteX18" fmla="*/ 2226085 w 5221372"/>
              <a:gd name="connsiteY18" fmla="*/ 2089977 h 2089977"/>
              <a:gd name="connsiteX19" fmla="*/ 1750991 w 5221372"/>
              <a:gd name="connsiteY19" fmla="*/ 2089977 h 2089977"/>
              <a:gd name="connsiteX20" fmla="*/ 1230649 w 5221372"/>
              <a:gd name="connsiteY20" fmla="*/ 2089977 h 2089977"/>
              <a:gd name="connsiteX21" fmla="*/ 348330 w 5221372"/>
              <a:gd name="connsiteY21" fmla="*/ 2089977 h 2089977"/>
              <a:gd name="connsiteX22" fmla="*/ 0 w 5221372"/>
              <a:gd name="connsiteY22" fmla="*/ 1741647 h 2089977"/>
              <a:gd name="connsiteX23" fmla="*/ 0 w 5221372"/>
              <a:gd name="connsiteY23" fmla="*/ 1291141 h 2089977"/>
              <a:gd name="connsiteX24" fmla="*/ 0 w 5221372"/>
              <a:gd name="connsiteY24" fmla="*/ 854569 h 2089977"/>
              <a:gd name="connsiteX25" fmla="*/ 0 w 5221372"/>
              <a:gd name="connsiteY25" fmla="*/ 348330 h 20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1372" h="2089977" fill="none" extrusionOk="0">
                <a:moveTo>
                  <a:pt x="0" y="348330"/>
                </a:moveTo>
                <a:cubicBezTo>
                  <a:pt x="-36024" y="177590"/>
                  <a:pt x="142413" y="34510"/>
                  <a:pt x="348330" y="0"/>
                </a:cubicBezTo>
                <a:cubicBezTo>
                  <a:pt x="555081" y="-22069"/>
                  <a:pt x="656231" y="46117"/>
                  <a:pt x="823425" y="0"/>
                </a:cubicBezTo>
                <a:cubicBezTo>
                  <a:pt x="990620" y="-46117"/>
                  <a:pt x="1099742" y="25509"/>
                  <a:pt x="1253273" y="0"/>
                </a:cubicBezTo>
                <a:cubicBezTo>
                  <a:pt x="1406804" y="-25509"/>
                  <a:pt x="1626940" y="20081"/>
                  <a:pt x="1773615" y="0"/>
                </a:cubicBezTo>
                <a:cubicBezTo>
                  <a:pt x="1920290" y="-20081"/>
                  <a:pt x="2046639" y="22532"/>
                  <a:pt x="2293957" y="0"/>
                </a:cubicBezTo>
                <a:cubicBezTo>
                  <a:pt x="2541275" y="-22532"/>
                  <a:pt x="2584769" y="38048"/>
                  <a:pt x="2723804" y="0"/>
                </a:cubicBezTo>
                <a:cubicBezTo>
                  <a:pt x="2862839" y="-38048"/>
                  <a:pt x="3003373" y="16534"/>
                  <a:pt x="3198899" y="0"/>
                </a:cubicBezTo>
                <a:cubicBezTo>
                  <a:pt x="3394426" y="-16534"/>
                  <a:pt x="3504952" y="4255"/>
                  <a:pt x="3673994" y="0"/>
                </a:cubicBezTo>
                <a:cubicBezTo>
                  <a:pt x="3843036" y="-4255"/>
                  <a:pt x="4039444" y="51048"/>
                  <a:pt x="4149089" y="0"/>
                </a:cubicBezTo>
                <a:cubicBezTo>
                  <a:pt x="4258734" y="-51048"/>
                  <a:pt x="4624809" y="24175"/>
                  <a:pt x="4873043" y="0"/>
                </a:cubicBezTo>
                <a:cubicBezTo>
                  <a:pt x="5052610" y="-31432"/>
                  <a:pt x="5264686" y="153190"/>
                  <a:pt x="5221373" y="348330"/>
                </a:cubicBezTo>
                <a:cubicBezTo>
                  <a:pt x="5342258" y="770490"/>
                  <a:pt x="5251489" y="1270199"/>
                  <a:pt x="5221372" y="1741648"/>
                </a:cubicBezTo>
                <a:cubicBezTo>
                  <a:pt x="5195945" y="1928470"/>
                  <a:pt x="5048863" y="2058529"/>
                  <a:pt x="4873042" y="2089978"/>
                </a:cubicBezTo>
                <a:cubicBezTo>
                  <a:pt x="4722335" y="2122678"/>
                  <a:pt x="4478606" y="2084627"/>
                  <a:pt x="4307453" y="2089978"/>
                </a:cubicBezTo>
                <a:cubicBezTo>
                  <a:pt x="4136300" y="2095329"/>
                  <a:pt x="3934308" y="2060380"/>
                  <a:pt x="3787111" y="2089978"/>
                </a:cubicBezTo>
                <a:cubicBezTo>
                  <a:pt x="3639914" y="2119576"/>
                  <a:pt x="3453230" y="2063107"/>
                  <a:pt x="3221522" y="2089978"/>
                </a:cubicBezTo>
                <a:cubicBezTo>
                  <a:pt x="2989814" y="2116849"/>
                  <a:pt x="2929908" y="2069528"/>
                  <a:pt x="2655933" y="2089978"/>
                </a:cubicBezTo>
                <a:cubicBezTo>
                  <a:pt x="2381958" y="2110427"/>
                  <a:pt x="2355663" y="2065268"/>
                  <a:pt x="2226085" y="2089977"/>
                </a:cubicBezTo>
                <a:cubicBezTo>
                  <a:pt x="2096507" y="2114686"/>
                  <a:pt x="1926901" y="2054508"/>
                  <a:pt x="1750991" y="2089977"/>
                </a:cubicBezTo>
                <a:cubicBezTo>
                  <a:pt x="1575081" y="2125446"/>
                  <a:pt x="1450094" y="2073748"/>
                  <a:pt x="1230649" y="2089977"/>
                </a:cubicBezTo>
                <a:cubicBezTo>
                  <a:pt x="1011204" y="2106206"/>
                  <a:pt x="588288" y="1996699"/>
                  <a:pt x="348330" y="2089977"/>
                </a:cubicBezTo>
                <a:cubicBezTo>
                  <a:pt x="144192" y="2078615"/>
                  <a:pt x="17159" y="1952926"/>
                  <a:pt x="0" y="1741647"/>
                </a:cubicBezTo>
                <a:cubicBezTo>
                  <a:pt x="-26857" y="1572853"/>
                  <a:pt x="372" y="1398684"/>
                  <a:pt x="0" y="1291141"/>
                </a:cubicBezTo>
                <a:cubicBezTo>
                  <a:pt x="-372" y="1183598"/>
                  <a:pt x="29844" y="993239"/>
                  <a:pt x="0" y="854569"/>
                </a:cubicBezTo>
                <a:cubicBezTo>
                  <a:pt x="-29844" y="715899"/>
                  <a:pt x="47242" y="515557"/>
                  <a:pt x="0" y="348330"/>
                </a:cubicBezTo>
                <a:close/>
              </a:path>
              <a:path w="5221372" h="2089977" stroke="0" extrusionOk="0">
                <a:moveTo>
                  <a:pt x="0" y="348330"/>
                </a:moveTo>
                <a:cubicBezTo>
                  <a:pt x="25745" y="147346"/>
                  <a:pt x="176481" y="-10484"/>
                  <a:pt x="348330" y="0"/>
                </a:cubicBezTo>
                <a:cubicBezTo>
                  <a:pt x="647719" y="-64338"/>
                  <a:pt x="783739" y="2466"/>
                  <a:pt x="959166" y="0"/>
                </a:cubicBezTo>
                <a:cubicBezTo>
                  <a:pt x="1134593" y="-2466"/>
                  <a:pt x="1260511" y="41373"/>
                  <a:pt x="1389014" y="0"/>
                </a:cubicBezTo>
                <a:cubicBezTo>
                  <a:pt x="1517517" y="-41373"/>
                  <a:pt x="1909420" y="23077"/>
                  <a:pt x="2045097" y="0"/>
                </a:cubicBezTo>
                <a:cubicBezTo>
                  <a:pt x="2180774" y="-23077"/>
                  <a:pt x="2357571" y="34584"/>
                  <a:pt x="2655934" y="0"/>
                </a:cubicBezTo>
                <a:cubicBezTo>
                  <a:pt x="2954297" y="-34584"/>
                  <a:pt x="3077304" y="29428"/>
                  <a:pt x="3312017" y="0"/>
                </a:cubicBezTo>
                <a:cubicBezTo>
                  <a:pt x="3546730" y="-29428"/>
                  <a:pt x="3582781" y="19268"/>
                  <a:pt x="3832359" y="0"/>
                </a:cubicBezTo>
                <a:cubicBezTo>
                  <a:pt x="4081937" y="-19268"/>
                  <a:pt x="4181606" y="61961"/>
                  <a:pt x="4352701" y="0"/>
                </a:cubicBezTo>
                <a:cubicBezTo>
                  <a:pt x="4523796" y="-61961"/>
                  <a:pt x="4682722" y="27900"/>
                  <a:pt x="4873043" y="0"/>
                </a:cubicBezTo>
                <a:cubicBezTo>
                  <a:pt x="5051096" y="9767"/>
                  <a:pt x="5169005" y="131952"/>
                  <a:pt x="5221373" y="348330"/>
                </a:cubicBezTo>
                <a:cubicBezTo>
                  <a:pt x="5354572" y="802822"/>
                  <a:pt x="5198429" y="1292347"/>
                  <a:pt x="5221372" y="1741648"/>
                </a:cubicBezTo>
                <a:cubicBezTo>
                  <a:pt x="5225419" y="1941020"/>
                  <a:pt x="5073933" y="2069142"/>
                  <a:pt x="4873042" y="2089978"/>
                </a:cubicBezTo>
                <a:cubicBezTo>
                  <a:pt x="4660565" y="2139619"/>
                  <a:pt x="4618125" y="2043866"/>
                  <a:pt x="4397947" y="2089978"/>
                </a:cubicBezTo>
                <a:cubicBezTo>
                  <a:pt x="4177770" y="2136090"/>
                  <a:pt x="3877145" y="2063482"/>
                  <a:pt x="3741864" y="2089978"/>
                </a:cubicBezTo>
                <a:cubicBezTo>
                  <a:pt x="3606583" y="2116474"/>
                  <a:pt x="3309972" y="2071855"/>
                  <a:pt x="3085781" y="2089978"/>
                </a:cubicBezTo>
                <a:cubicBezTo>
                  <a:pt x="2861590" y="2108101"/>
                  <a:pt x="2754567" y="2063368"/>
                  <a:pt x="2565439" y="2089977"/>
                </a:cubicBezTo>
                <a:cubicBezTo>
                  <a:pt x="2376311" y="2116586"/>
                  <a:pt x="2142970" y="2084968"/>
                  <a:pt x="1954603" y="2089977"/>
                </a:cubicBezTo>
                <a:cubicBezTo>
                  <a:pt x="1766236" y="2094986"/>
                  <a:pt x="1614521" y="2074471"/>
                  <a:pt x="1389014" y="2089977"/>
                </a:cubicBezTo>
                <a:cubicBezTo>
                  <a:pt x="1163507" y="2105483"/>
                  <a:pt x="1114920" y="2056591"/>
                  <a:pt x="913919" y="2089977"/>
                </a:cubicBezTo>
                <a:cubicBezTo>
                  <a:pt x="712919" y="2123363"/>
                  <a:pt x="576532" y="2033592"/>
                  <a:pt x="348330" y="2089977"/>
                </a:cubicBezTo>
                <a:cubicBezTo>
                  <a:pt x="149977" y="2092119"/>
                  <a:pt x="-1078" y="1978670"/>
                  <a:pt x="0" y="1741647"/>
                </a:cubicBezTo>
                <a:cubicBezTo>
                  <a:pt x="-17570" y="1609680"/>
                  <a:pt x="36235" y="1457710"/>
                  <a:pt x="0" y="1291141"/>
                </a:cubicBezTo>
                <a:cubicBezTo>
                  <a:pt x="-36235" y="1124572"/>
                  <a:pt x="47698" y="1022719"/>
                  <a:pt x="0" y="854569"/>
                </a:cubicBezTo>
                <a:cubicBezTo>
                  <a:pt x="-47698" y="686419"/>
                  <a:pt x="53444" y="521220"/>
                  <a:pt x="0" y="3483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a:solidFill>
                  <a:srgbClr val="FF0000"/>
                </a:solidFill>
              </a:rPr>
              <a:t> </a:t>
            </a:r>
            <a:r>
              <a:rPr lang="en-US" sz="3200" b="1" kern="0">
                <a:solidFill>
                  <a:srgbClr val="FF0000"/>
                </a:solidFill>
                <a:latin typeface="Arial" panose="020B0604020202020204" pitchFamily="34" charset="0"/>
                <a:cs typeface="Arial" panose="020B0604020202020204" pitchFamily="34" charset="0"/>
              </a:rPr>
              <a:t>Việc làm này t</a:t>
            </a:r>
            <a:r>
              <a:rPr lang="vi-VN" sz="3200" b="1" kern="0">
                <a:solidFill>
                  <a:srgbClr val="FF0000"/>
                </a:solidFill>
                <a:latin typeface="Arial" panose="020B0604020202020204" pitchFamily="34" charset="0"/>
                <a:cs typeface="Arial" panose="020B0604020202020204" pitchFamily="34" charset="0"/>
              </a:rPr>
              <a:t>hể hiện </a:t>
            </a:r>
            <a:r>
              <a:rPr lang="en-US" sz="3200" b="1" kern="0">
                <a:solidFill>
                  <a:srgbClr val="FF0000"/>
                </a:solidFill>
                <a:latin typeface="Arial" panose="020B0604020202020204" pitchFamily="34" charset="0"/>
                <a:cs typeface="Arial" panose="020B0604020202020204" pitchFamily="34" charset="0"/>
              </a:rPr>
              <a:t>chưa</a:t>
            </a:r>
            <a:r>
              <a:rPr lang="vi-VN" sz="3200" b="1" kern="0">
                <a:solidFill>
                  <a:srgbClr val="FF0000"/>
                </a:solidFill>
                <a:latin typeface="Arial" panose="020B0604020202020204" pitchFamily="34" charset="0"/>
                <a:cs typeface="Arial" panose="020B0604020202020204" pitchFamily="34" charset="0"/>
              </a:rPr>
              <a:t> quan tâm đến hàng xóm láng giềng</a:t>
            </a:r>
            <a:endParaRPr lang="vi-VN" sz="3200" b="1" kern="0" dirty="0">
              <a:solidFill>
                <a:srgbClr val="FF0000"/>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098172" y="3367546"/>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699760" y="1400477"/>
            <a:ext cx="5385582"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kern="0">
                <a:solidFill>
                  <a:srgbClr val="002060"/>
                </a:solidFill>
                <a:cs typeface="Arial" panose="020B0604020202020204" pitchFamily="34" charset="0"/>
              </a:rPr>
              <a:t>Bin và các bạn đã nô đùa quá to khiến cho em bé hàng xóm không ngủ được.</a:t>
            </a:r>
            <a:endPar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8" name="Picture 7">
            <a:extLst>
              <a:ext uri="{FF2B5EF4-FFF2-40B4-BE49-F238E27FC236}">
                <a16:creationId xmlns:a16="http://schemas.microsoft.com/office/drawing/2014/main" id="{4FAB0E24-1956-456A-8004-6FE52F34D9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84" t="-866" r="-9785" b="47095"/>
          <a:stretch/>
        </p:blipFill>
        <p:spPr>
          <a:xfrm>
            <a:off x="427773" y="1570413"/>
            <a:ext cx="5099715" cy="4155138"/>
          </a:xfrm>
          <a:prstGeom prst="rect">
            <a:avLst/>
          </a:prstGeom>
        </p:spPr>
      </p:pic>
    </p:spTree>
    <p:extLst>
      <p:ext uri="{BB962C8B-B14F-4D97-AF65-F5344CB8AC3E}">
        <p14:creationId xmlns:p14="http://schemas.microsoft.com/office/powerpoint/2010/main" val="306410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838875"/>
            <a:ext cx="5221372" cy="2089977"/>
          </a:xfrm>
          <a:custGeom>
            <a:avLst/>
            <a:gdLst>
              <a:gd name="connsiteX0" fmla="*/ 0 w 5221372"/>
              <a:gd name="connsiteY0" fmla="*/ 348330 h 2089977"/>
              <a:gd name="connsiteX1" fmla="*/ 348330 w 5221372"/>
              <a:gd name="connsiteY1" fmla="*/ 0 h 2089977"/>
              <a:gd name="connsiteX2" fmla="*/ 823425 w 5221372"/>
              <a:gd name="connsiteY2" fmla="*/ 0 h 2089977"/>
              <a:gd name="connsiteX3" fmla="*/ 1253273 w 5221372"/>
              <a:gd name="connsiteY3" fmla="*/ 0 h 2089977"/>
              <a:gd name="connsiteX4" fmla="*/ 1773615 w 5221372"/>
              <a:gd name="connsiteY4" fmla="*/ 0 h 2089977"/>
              <a:gd name="connsiteX5" fmla="*/ 2293957 w 5221372"/>
              <a:gd name="connsiteY5" fmla="*/ 0 h 2089977"/>
              <a:gd name="connsiteX6" fmla="*/ 2723804 w 5221372"/>
              <a:gd name="connsiteY6" fmla="*/ 0 h 2089977"/>
              <a:gd name="connsiteX7" fmla="*/ 3198899 w 5221372"/>
              <a:gd name="connsiteY7" fmla="*/ 0 h 2089977"/>
              <a:gd name="connsiteX8" fmla="*/ 3673994 w 5221372"/>
              <a:gd name="connsiteY8" fmla="*/ 0 h 2089977"/>
              <a:gd name="connsiteX9" fmla="*/ 4149089 w 5221372"/>
              <a:gd name="connsiteY9" fmla="*/ 0 h 2089977"/>
              <a:gd name="connsiteX10" fmla="*/ 4873043 w 5221372"/>
              <a:gd name="connsiteY10" fmla="*/ 0 h 2089977"/>
              <a:gd name="connsiteX11" fmla="*/ 5221373 w 5221372"/>
              <a:gd name="connsiteY11" fmla="*/ 348330 h 2089977"/>
              <a:gd name="connsiteX12" fmla="*/ 5221372 w 5221372"/>
              <a:gd name="connsiteY12" fmla="*/ 1741648 h 2089977"/>
              <a:gd name="connsiteX13" fmla="*/ 4873042 w 5221372"/>
              <a:gd name="connsiteY13" fmla="*/ 2089978 h 2089977"/>
              <a:gd name="connsiteX14" fmla="*/ 4307453 w 5221372"/>
              <a:gd name="connsiteY14" fmla="*/ 2089978 h 2089977"/>
              <a:gd name="connsiteX15" fmla="*/ 3787111 w 5221372"/>
              <a:gd name="connsiteY15" fmla="*/ 2089978 h 2089977"/>
              <a:gd name="connsiteX16" fmla="*/ 3221522 w 5221372"/>
              <a:gd name="connsiteY16" fmla="*/ 2089978 h 2089977"/>
              <a:gd name="connsiteX17" fmla="*/ 2655933 w 5221372"/>
              <a:gd name="connsiteY17" fmla="*/ 2089978 h 2089977"/>
              <a:gd name="connsiteX18" fmla="*/ 2226085 w 5221372"/>
              <a:gd name="connsiteY18" fmla="*/ 2089977 h 2089977"/>
              <a:gd name="connsiteX19" fmla="*/ 1750991 w 5221372"/>
              <a:gd name="connsiteY19" fmla="*/ 2089977 h 2089977"/>
              <a:gd name="connsiteX20" fmla="*/ 1230649 w 5221372"/>
              <a:gd name="connsiteY20" fmla="*/ 2089977 h 2089977"/>
              <a:gd name="connsiteX21" fmla="*/ 348330 w 5221372"/>
              <a:gd name="connsiteY21" fmla="*/ 2089977 h 2089977"/>
              <a:gd name="connsiteX22" fmla="*/ 0 w 5221372"/>
              <a:gd name="connsiteY22" fmla="*/ 1741647 h 2089977"/>
              <a:gd name="connsiteX23" fmla="*/ 0 w 5221372"/>
              <a:gd name="connsiteY23" fmla="*/ 1291141 h 2089977"/>
              <a:gd name="connsiteX24" fmla="*/ 0 w 5221372"/>
              <a:gd name="connsiteY24" fmla="*/ 854569 h 2089977"/>
              <a:gd name="connsiteX25" fmla="*/ 0 w 5221372"/>
              <a:gd name="connsiteY25" fmla="*/ 348330 h 20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1372" h="2089977" fill="none" extrusionOk="0">
                <a:moveTo>
                  <a:pt x="0" y="348330"/>
                </a:moveTo>
                <a:cubicBezTo>
                  <a:pt x="-36024" y="177590"/>
                  <a:pt x="142413" y="34510"/>
                  <a:pt x="348330" y="0"/>
                </a:cubicBezTo>
                <a:cubicBezTo>
                  <a:pt x="555081" y="-22069"/>
                  <a:pt x="656231" y="46117"/>
                  <a:pt x="823425" y="0"/>
                </a:cubicBezTo>
                <a:cubicBezTo>
                  <a:pt x="990620" y="-46117"/>
                  <a:pt x="1099742" y="25509"/>
                  <a:pt x="1253273" y="0"/>
                </a:cubicBezTo>
                <a:cubicBezTo>
                  <a:pt x="1406804" y="-25509"/>
                  <a:pt x="1626940" y="20081"/>
                  <a:pt x="1773615" y="0"/>
                </a:cubicBezTo>
                <a:cubicBezTo>
                  <a:pt x="1920290" y="-20081"/>
                  <a:pt x="2046639" y="22532"/>
                  <a:pt x="2293957" y="0"/>
                </a:cubicBezTo>
                <a:cubicBezTo>
                  <a:pt x="2541275" y="-22532"/>
                  <a:pt x="2584769" y="38048"/>
                  <a:pt x="2723804" y="0"/>
                </a:cubicBezTo>
                <a:cubicBezTo>
                  <a:pt x="2862839" y="-38048"/>
                  <a:pt x="3003373" y="16534"/>
                  <a:pt x="3198899" y="0"/>
                </a:cubicBezTo>
                <a:cubicBezTo>
                  <a:pt x="3394426" y="-16534"/>
                  <a:pt x="3504952" y="4255"/>
                  <a:pt x="3673994" y="0"/>
                </a:cubicBezTo>
                <a:cubicBezTo>
                  <a:pt x="3843036" y="-4255"/>
                  <a:pt x="4039444" y="51048"/>
                  <a:pt x="4149089" y="0"/>
                </a:cubicBezTo>
                <a:cubicBezTo>
                  <a:pt x="4258734" y="-51048"/>
                  <a:pt x="4624809" y="24175"/>
                  <a:pt x="4873043" y="0"/>
                </a:cubicBezTo>
                <a:cubicBezTo>
                  <a:pt x="5052610" y="-31432"/>
                  <a:pt x="5264686" y="153190"/>
                  <a:pt x="5221373" y="348330"/>
                </a:cubicBezTo>
                <a:cubicBezTo>
                  <a:pt x="5342258" y="770490"/>
                  <a:pt x="5251489" y="1270199"/>
                  <a:pt x="5221372" y="1741648"/>
                </a:cubicBezTo>
                <a:cubicBezTo>
                  <a:pt x="5195945" y="1928470"/>
                  <a:pt x="5048863" y="2058529"/>
                  <a:pt x="4873042" y="2089978"/>
                </a:cubicBezTo>
                <a:cubicBezTo>
                  <a:pt x="4722335" y="2122678"/>
                  <a:pt x="4478606" y="2084627"/>
                  <a:pt x="4307453" y="2089978"/>
                </a:cubicBezTo>
                <a:cubicBezTo>
                  <a:pt x="4136300" y="2095329"/>
                  <a:pt x="3934308" y="2060380"/>
                  <a:pt x="3787111" y="2089978"/>
                </a:cubicBezTo>
                <a:cubicBezTo>
                  <a:pt x="3639914" y="2119576"/>
                  <a:pt x="3453230" y="2063107"/>
                  <a:pt x="3221522" y="2089978"/>
                </a:cubicBezTo>
                <a:cubicBezTo>
                  <a:pt x="2989814" y="2116849"/>
                  <a:pt x="2929908" y="2069528"/>
                  <a:pt x="2655933" y="2089978"/>
                </a:cubicBezTo>
                <a:cubicBezTo>
                  <a:pt x="2381958" y="2110427"/>
                  <a:pt x="2355663" y="2065268"/>
                  <a:pt x="2226085" y="2089977"/>
                </a:cubicBezTo>
                <a:cubicBezTo>
                  <a:pt x="2096507" y="2114686"/>
                  <a:pt x="1926901" y="2054508"/>
                  <a:pt x="1750991" y="2089977"/>
                </a:cubicBezTo>
                <a:cubicBezTo>
                  <a:pt x="1575081" y="2125446"/>
                  <a:pt x="1450094" y="2073748"/>
                  <a:pt x="1230649" y="2089977"/>
                </a:cubicBezTo>
                <a:cubicBezTo>
                  <a:pt x="1011204" y="2106206"/>
                  <a:pt x="588288" y="1996699"/>
                  <a:pt x="348330" y="2089977"/>
                </a:cubicBezTo>
                <a:cubicBezTo>
                  <a:pt x="144192" y="2078615"/>
                  <a:pt x="17159" y="1952926"/>
                  <a:pt x="0" y="1741647"/>
                </a:cubicBezTo>
                <a:cubicBezTo>
                  <a:pt x="-26857" y="1572853"/>
                  <a:pt x="372" y="1398684"/>
                  <a:pt x="0" y="1291141"/>
                </a:cubicBezTo>
                <a:cubicBezTo>
                  <a:pt x="-372" y="1183598"/>
                  <a:pt x="29844" y="993239"/>
                  <a:pt x="0" y="854569"/>
                </a:cubicBezTo>
                <a:cubicBezTo>
                  <a:pt x="-29844" y="715899"/>
                  <a:pt x="47242" y="515557"/>
                  <a:pt x="0" y="348330"/>
                </a:cubicBezTo>
                <a:close/>
              </a:path>
              <a:path w="5221372" h="2089977" stroke="0" extrusionOk="0">
                <a:moveTo>
                  <a:pt x="0" y="348330"/>
                </a:moveTo>
                <a:cubicBezTo>
                  <a:pt x="25745" y="147346"/>
                  <a:pt x="176481" y="-10484"/>
                  <a:pt x="348330" y="0"/>
                </a:cubicBezTo>
                <a:cubicBezTo>
                  <a:pt x="647719" y="-64338"/>
                  <a:pt x="783739" y="2466"/>
                  <a:pt x="959166" y="0"/>
                </a:cubicBezTo>
                <a:cubicBezTo>
                  <a:pt x="1134593" y="-2466"/>
                  <a:pt x="1260511" y="41373"/>
                  <a:pt x="1389014" y="0"/>
                </a:cubicBezTo>
                <a:cubicBezTo>
                  <a:pt x="1517517" y="-41373"/>
                  <a:pt x="1909420" y="23077"/>
                  <a:pt x="2045097" y="0"/>
                </a:cubicBezTo>
                <a:cubicBezTo>
                  <a:pt x="2180774" y="-23077"/>
                  <a:pt x="2357571" y="34584"/>
                  <a:pt x="2655934" y="0"/>
                </a:cubicBezTo>
                <a:cubicBezTo>
                  <a:pt x="2954297" y="-34584"/>
                  <a:pt x="3077304" y="29428"/>
                  <a:pt x="3312017" y="0"/>
                </a:cubicBezTo>
                <a:cubicBezTo>
                  <a:pt x="3546730" y="-29428"/>
                  <a:pt x="3582781" y="19268"/>
                  <a:pt x="3832359" y="0"/>
                </a:cubicBezTo>
                <a:cubicBezTo>
                  <a:pt x="4081937" y="-19268"/>
                  <a:pt x="4181606" y="61961"/>
                  <a:pt x="4352701" y="0"/>
                </a:cubicBezTo>
                <a:cubicBezTo>
                  <a:pt x="4523796" y="-61961"/>
                  <a:pt x="4682722" y="27900"/>
                  <a:pt x="4873043" y="0"/>
                </a:cubicBezTo>
                <a:cubicBezTo>
                  <a:pt x="5051096" y="9767"/>
                  <a:pt x="5169005" y="131952"/>
                  <a:pt x="5221373" y="348330"/>
                </a:cubicBezTo>
                <a:cubicBezTo>
                  <a:pt x="5354572" y="802822"/>
                  <a:pt x="5198429" y="1292347"/>
                  <a:pt x="5221372" y="1741648"/>
                </a:cubicBezTo>
                <a:cubicBezTo>
                  <a:pt x="5225419" y="1941020"/>
                  <a:pt x="5073933" y="2069142"/>
                  <a:pt x="4873042" y="2089978"/>
                </a:cubicBezTo>
                <a:cubicBezTo>
                  <a:pt x="4660565" y="2139619"/>
                  <a:pt x="4618125" y="2043866"/>
                  <a:pt x="4397947" y="2089978"/>
                </a:cubicBezTo>
                <a:cubicBezTo>
                  <a:pt x="4177770" y="2136090"/>
                  <a:pt x="3877145" y="2063482"/>
                  <a:pt x="3741864" y="2089978"/>
                </a:cubicBezTo>
                <a:cubicBezTo>
                  <a:pt x="3606583" y="2116474"/>
                  <a:pt x="3309972" y="2071855"/>
                  <a:pt x="3085781" y="2089978"/>
                </a:cubicBezTo>
                <a:cubicBezTo>
                  <a:pt x="2861590" y="2108101"/>
                  <a:pt x="2754567" y="2063368"/>
                  <a:pt x="2565439" y="2089977"/>
                </a:cubicBezTo>
                <a:cubicBezTo>
                  <a:pt x="2376311" y="2116586"/>
                  <a:pt x="2142970" y="2084968"/>
                  <a:pt x="1954603" y="2089977"/>
                </a:cubicBezTo>
                <a:cubicBezTo>
                  <a:pt x="1766236" y="2094986"/>
                  <a:pt x="1614521" y="2074471"/>
                  <a:pt x="1389014" y="2089977"/>
                </a:cubicBezTo>
                <a:cubicBezTo>
                  <a:pt x="1163507" y="2105483"/>
                  <a:pt x="1114920" y="2056591"/>
                  <a:pt x="913919" y="2089977"/>
                </a:cubicBezTo>
                <a:cubicBezTo>
                  <a:pt x="712919" y="2123363"/>
                  <a:pt x="576532" y="2033592"/>
                  <a:pt x="348330" y="2089977"/>
                </a:cubicBezTo>
                <a:cubicBezTo>
                  <a:pt x="149977" y="2092119"/>
                  <a:pt x="-1078" y="1978670"/>
                  <a:pt x="0" y="1741647"/>
                </a:cubicBezTo>
                <a:cubicBezTo>
                  <a:pt x="-17570" y="1609680"/>
                  <a:pt x="36235" y="1457710"/>
                  <a:pt x="0" y="1291141"/>
                </a:cubicBezTo>
                <a:cubicBezTo>
                  <a:pt x="-36235" y="1124572"/>
                  <a:pt x="47698" y="1022719"/>
                  <a:pt x="0" y="854569"/>
                </a:cubicBezTo>
                <a:cubicBezTo>
                  <a:pt x="-47698" y="686419"/>
                  <a:pt x="53444" y="521220"/>
                  <a:pt x="0" y="3483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Việc làm này t</a:t>
            </a: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hể hiện quan tâm đến hàng xóm láng giềng</a:t>
            </a:r>
            <a:endPar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098172" y="3367546"/>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699760" y="1400476"/>
            <a:ext cx="5385582" cy="202852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kern="0">
                <a:solidFill>
                  <a:srgbClr val="002060"/>
                </a:solidFill>
                <a:cs typeface="Arial" panose="020B0604020202020204" pitchFamily="34" charset="0"/>
              </a:rPr>
              <a:t>Bạn nữ </a:t>
            </a:r>
            <a:r>
              <a:rPr lang="vi-VN" sz="3200" kern="0">
                <a:solidFill>
                  <a:srgbClr val="002060"/>
                </a:solidFill>
                <a:cs typeface="Arial" panose="020B0604020202020204" pitchFamily="34" charset="0"/>
              </a:rPr>
              <a:t>đưa ra lời đề nghị nhận giúp thư mời họp tổ dân phố cho nhà chú Trí vì cả nhà chú Trí đi vắng.</a:t>
            </a:r>
            <a:endParaRPr kumimoji="0" lang="en-US" sz="32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8" name="Picture 7">
            <a:extLst>
              <a:ext uri="{FF2B5EF4-FFF2-40B4-BE49-F238E27FC236}">
                <a16:creationId xmlns:a16="http://schemas.microsoft.com/office/drawing/2014/main" id="{4FAB0E24-1956-456A-8004-6FE52F34D9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 t="52199" r="41359" b="-5606"/>
          <a:stretch/>
        </p:blipFill>
        <p:spPr>
          <a:xfrm>
            <a:off x="-345950" y="1915729"/>
            <a:ext cx="5308893" cy="3865373"/>
          </a:xfrm>
          <a:prstGeom prst="rect">
            <a:avLst/>
          </a:prstGeom>
        </p:spPr>
      </p:pic>
    </p:spTree>
    <p:extLst>
      <p:ext uri="{BB962C8B-B14F-4D97-AF65-F5344CB8AC3E}">
        <p14:creationId xmlns:p14="http://schemas.microsoft.com/office/powerpoint/2010/main" val="266714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838875"/>
            <a:ext cx="5221372" cy="2089977"/>
          </a:xfrm>
          <a:custGeom>
            <a:avLst/>
            <a:gdLst>
              <a:gd name="connsiteX0" fmla="*/ 0 w 5221372"/>
              <a:gd name="connsiteY0" fmla="*/ 348330 h 2089977"/>
              <a:gd name="connsiteX1" fmla="*/ 348330 w 5221372"/>
              <a:gd name="connsiteY1" fmla="*/ 0 h 2089977"/>
              <a:gd name="connsiteX2" fmla="*/ 823425 w 5221372"/>
              <a:gd name="connsiteY2" fmla="*/ 0 h 2089977"/>
              <a:gd name="connsiteX3" fmla="*/ 1253273 w 5221372"/>
              <a:gd name="connsiteY3" fmla="*/ 0 h 2089977"/>
              <a:gd name="connsiteX4" fmla="*/ 1773615 w 5221372"/>
              <a:gd name="connsiteY4" fmla="*/ 0 h 2089977"/>
              <a:gd name="connsiteX5" fmla="*/ 2293957 w 5221372"/>
              <a:gd name="connsiteY5" fmla="*/ 0 h 2089977"/>
              <a:gd name="connsiteX6" fmla="*/ 2723804 w 5221372"/>
              <a:gd name="connsiteY6" fmla="*/ 0 h 2089977"/>
              <a:gd name="connsiteX7" fmla="*/ 3198899 w 5221372"/>
              <a:gd name="connsiteY7" fmla="*/ 0 h 2089977"/>
              <a:gd name="connsiteX8" fmla="*/ 3673994 w 5221372"/>
              <a:gd name="connsiteY8" fmla="*/ 0 h 2089977"/>
              <a:gd name="connsiteX9" fmla="*/ 4149089 w 5221372"/>
              <a:gd name="connsiteY9" fmla="*/ 0 h 2089977"/>
              <a:gd name="connsiteX10" fmla="*/ 4873043 w 5221372"/>
              <a:gd name="connsiteY10" fmla="*/ 0 h 2089977"/>
              <a:gd name="connsiteX11" fmla="*/ 5221373 w 5221372"/>
              <a:gd name="connsiteY11" fmla="*/ 348330 h 2089977"/>
              <a:gd name="connsiteX12" fmla="*/ 5221372 w 5221372"/>
              <a:gd name="connsiteY12" fmla="*/ 1741648 h 2089977"/>
              <a:gd name="connsiteX13" fmla="*/ 4873042 w 5221372"/>
              <a:gd name="connsiteY13" fmla="*/ 2089978 h 2089977"/>
              <a:gd name="connsiteX14" fmla="*/ 4307453 w 5221372"/>
              <a:gd name="connsiteY14" fmla="*/ 2089978 h 2089977"/>
              <a:gd name="connsiteX15" fmla="*/ 3787111 w 5221372"/>
              <a:gd name="connsiteY15" fmla="*/ 2089978 h 2089977"/>
              <a:gd name="connsiteX16" fmla="*/ 3221522 w 5221372"/>
              <a:gd name="connsiteY16" fmla="*/ 2089978 h 2089977"/>
              <a:gd name="connsiteX17" fmla="*/ 2655933 w 5221372"/>
              <a:gd name="connsiteY17" fmla="*/ 2089978 h 2089977"/>
              <a:gd name="connsiteX18" fmla="*/ 2226085 w 5221372"/>
              <a:gd name="connsiteY18" fmla="*/ 2089977 h 2089977"/>
              <a:gd name="connsiteX19" fmla="*/ 1750991 w 5221372"/>
              <a:gd name="connsiteY19" fmla="*/ 2089977 h 2089977"/>
              <a:gd name="connsiteX20" fmla="*/ 1230649 w 5221372"/>
              <a:gd name="connsiteY20" fmla="*/ 2089977 h 2089977"/>
              <a:gd name="connsiteX21" fmla="*/ 348330 w 5221372"/>
              <a:gd name="connsiteY21" fmla="*/ 2089977 h 2089977"/>
              <a:gd name="connsiteX22" fmla="*/ 0 w 5221372"/>
              <a:gd name="connsiteY22" fmla="*/ 1741647 h 2089977"/>
              <a:gd name="connsiteX23" fmla="*/ 0 w 5221372"/>
              <a:gd name="connsiteY23" fmla="*/ 1291141 h 2089977"/>
              <a:gd name="connsiteX24" fmla="*/ 0 w 5221372"/>
              <a:gd name="connsiteY24" fmla="*/ 854569 h 2089977"/>
              <a:gd name="connsiteX25" fmla="*/ 0 w 5221372"/>
              <a:gd name="connsiteY25" fmla="*/ 348330 h 20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1372" h="2089977" fill="none" extrusionOk="0">
                <a:moveTo>
                  <a:pt x="0" y="348330"/>
                </a:moveTo>
                <a:cubicBezTo>
                  <a:pt x="-36024" y="177590"/>
                  <a:pt x="142413" y="34510"/>
                  <a:pt x="348330" y="0"/>
                </a:cubicBezTo>
                <a:cubicBezTo>
                  <a:pt x="555081" y="-22069"/>
                  <a:pt x="656231" y="46117"/>
                  <a:pt x="823425" y="0"/>
                </a:cubicBezTo>
                <a:cubicBezTo>
                  <a:pt x="990620" y="-46117"/>
                  <a:pt x="1099742" y="25509"/>
                  <a:pt x="1253273" y="0"/>
                </a:cubicBezTo>
                <a:cubicBezTo>
                  <a:pt x="1406804" y="-25509"/>
                  <a:pt x="1626940" y="20081"/>
                  <a:pt x="1773615" y="0"/>
                </a:cubicBezTo>
                <a:cubicBezTo>
                  <a:pt x="1920290" y="-20081"/>
                  <a:pt x="2046639" y="22532"/>
                  <a:pt x="2293957" y="0"/>
                </a:cubicBezTo>
                <a:cubicBezTo>
                  <a:pt x="2541275" y="-22532"/>
                  <a:pt x="2584769" y="38048"/>
                  <a:pt x="2723804" y="0"/>
                </a:cubicBezTo>
                <a:cubicBezTo>
                  <a:pt x="2862839" y="-38048"/>
                  <a:pt x="3003373" y="16534"/>
                  <a:pt x="3198899" y="0"/>
                </a:cubicBezTo>
                <a:cubicBezTo>
                  <a:pt x="3394426" y="-16534"/>
                  <a:pt x="3504952" y="4255"/>
                  <a:pt x="3673994" y="0"/>
                </a:cubicBezTo>
                <a:cubicBezTo>
                  <a:pt x="3843036" y="-4255"/>
                  <a:pt x="4039444" y="51048"/>
                  <a:pt x="4149089" y="0"/>
                </a:cubicBezTo>
                <a:cubicBezTo>
                  <a:pt x="4258734" y="-51048"/>
                  <a:pt x="4624809" y="24175"/>
                  <a:pt x="4873043" y="0"/>
                </a:cubicBezTo>
                <a:cubicBezTo>
                  <a:pt x="5052610" y="-31432"/>
                  <a:pt x="5264686" y="153190"/>
                  <a:pt x="5221373" y="348330"/>
                </a:cubicBezTo>
                <a:cubicBezTo>
                  <a:pt x="5342258" y="770490"/>
                  <a:pt x="5251489" y="1270199"/>
                  <a:pt x="5221372" y="1741648"/>
                </a:cubicBezTo>
                <a:cubicBezTo>
                  <a:pt x="5195945" y="1928470"/>
                  <a:pt x="5048863" y="2058529"/>
                  <a:pt x="4873042" y="2089978"/>
                </a:cubicBezTo>
                <a:cubicBezTo>
                  <a:pt x="4722335" y="2122678"/>
                  <a:pt x="4478606" y="2084627"/>
                  <a:pt x="4307453" y="2089978"/>
                </a:cubicBezTo>
                <a:cubicBezTo>
                  <a:pt x="4136300" y="2095329"/>
                  <a:pt x="3934308" y="2060380"/>
                  <a:pt x="3787111" y="2089978"/>
                </a:cubicBezTo>
                <a:cubicBezTo>
                  <a:pt x="3639914" y="2119576"/>
                  <a:pt x="3453230" y="2063107"/>
                  <a:pt x="3221522" y="2089978"/>
                </a:cubicBezTo>
                <a:cubicBezTo>
                  <a:pt x="2989814" y="2116849"/>
                  <a:pt x="2929908" y="2069528"/>
                  <a:pt x="2655933" y="2089978"/>
                </a:cubicBezTo>
                <a:cubicBezTo>
                  <a:pt x="2381958" y="2110427"/>
                  <a:pt x="2355663" y="2065268"/>
                  <a:pt x="2226085" y="2089977"/>
                </a:cubicBezTo>
                <a:cubicBezTo>
                  <a:pt x="2096507" y="2114686"/>
                  <a:pt x="1926901" y="2054508"/>
                  <a:pt x="1750991" y="2089977"/>
                </a:cubicBezTo>
                <a:cubicBezTo>
                  <a:pt x="1575081" y="2125446"/>
                  <a:pt x="1450094" y="2073748"/>
                  <a:pt x="1230649" y="2089977"/>
                </a:cubicBezTo>
                <a:cubicBezTo>
                  <a:pt x="1011204" y="2106206"/>
                  <a:pt x="588288" y="1996699"/>
                  <a:pt x="348330" y="2089977"/>
                </a:cubicBezTo>
                <a:cubicBezTo>
                  <a:pt x="144192" y="2078615"/>
                  <a:pt x="17159" y="1952926"/>
                  <a:pt x="0" y="1741647"/>
                </a:cubicBezTo>
                <a:cubicBezTo>
                  <a:pt x="-26857" y="1572853"/>
                  <a:pt x="372" y="1398684"/>
                  <a:pt x="0" y="1291141"/>
                </a:cubicBezTo>
                <a:cubicBezTo>
                  <a:pt x="-372" y="1183598"/>
                  <a:pt x="29844" y="993239"/>
                  <a:pt x="0" y="854569"/>
                </a:cubicBezTo>
                <a:cubicBezTo>
                  <a:pt x="-29844" y="715899"/>
                  <a:pt x="47242" y="515557"/>
                  <a:pt x="0" y="348330"/>
                </a:cubicBezTo>
                <a:close/>
              </a:path>
              <a:path w="5221372" h="2089977" stroke="0" extrusionOk="0">
                <a:moveTo>
                  <a:pt x="0" y="348330"/>
                </a:moveTo>
                <a:cubicBezTo>
                  <a:pt x="25745" y="147346"/>
                  <a:pt x="176481" y="-10484"/>
                  <a:pt x="348330" y="0"/>
                </a:cubicBezTo>
                <a:cubicBezTo>
                  <a:pt x="647719" y="-64338"/>
                  <a:pt x="783739" y="2466"/>
                  <a:pt x="959166" y="0"/>
                </a:cubicBezTo>
                <a:cubicBezTo>
                  <a:pt x="1134593" y="-2466"/>
                  <a:pt x="1260511" y="41373"/>
                  <a:pt x="1389014" y="0"/>
                </a:cubicBezTo>
                <a:cubicBezTo>
                  <a:pt x="1517517" y="-41373"/>
                  <a:pt x="1909420" y="23077"/>
                  <a:pt x="2045097" y="0"/>
                </a:cubicBezTo>
                <a:cubicBezTo>
                  <a:pt x="2180774" y="-23077"/>
                  <a:pt x="2357571" y="34584"/>
                  <a:pt x="2655934" y="0"/>
                </a:cubicBezTo>
                <a:cubicBezTo>
                  <a:pt x="2954297" y="-34584"/>
                  <a:pt x="3077304" y="29428"/>
                  <a:pt x="3312017" y="0"/>
                </a:cubicBezTo>
                <a:cubicBezTo>
                  <a:pt x="3546730" y="-29428"/>
                  <a:pt x="3582781" y="19268"/>
                  <a:pt x="3832359" y="0"/>
                </a:cubicBezTo>
                <a:cubicBezTo>
                  <a:pt x="4081937" y="-19268"/>
                  <a:pt x="4181606" y="61961"/>
                  <a:pt x="4352701" y="0"/>
                </a:cubicBezTo>
                <a:cubicBezTo>
                  <a:pt x="4523796" y="-61961"/>
                  <a:pt x="4682722" y="27900"/>
                  <a:pt x="4873043" y="0"/>
                </a:cubicBezTo>
                <a:cubicBezTo>
                  <a:pt x="5051096" y="9767"/>
                  <a:pt x="5169005" y="131952"/>
                  <a:pt x="5221373" y="348330"/>
                </a:cubicBezTo>
                <a:cubicBezTo>
                  <a:pt x="5354572" y="802822"/>
                  <a:pt x="5198429" y="1292347"/>
                  <a:pt x="5221372" y="1741648"/>
                </a:cubicBezTo>
                <a:cubicBezTo>
                  <a:pt x="5225419" y="1941020"/>
                  <a:pt x="5073933" y="2069142"/>
                  <a:pt x="4873042" y="2089978"/>
                </a:cubicBezTo>
                <a:cubicBezTo>
                  <a:pt x="4660565" y="2139619"/>
                  <a:pt x="4618125" y="2043866"/>
                  <a:pt x="4397947" y="2089978"/>
                </a:cubicBezTo>
                <a:cubicBezTo>
                  <a:pt x="4177770" y="2136090"/>
                  <a:pt x="3877145" y="2063482"/>
                  <a:pt x="3741864" y="2089978"/>
                </a:cubicBezTo>
                <a:cubicBezTo>
                  <a:pt x="3606583" y="2116474"/>
                  <a:pt x="3309972" y="2071855"/>
                  <a:pt x="3085781" y="2089978"/>
                </a:cubicBezTo>
                <a:cubicBezTo>
                  <a:pt x="2861590" y="2108101"/>
                  <a:pt x="2754567" y="2063368"/>
                  <a:pt x="2565439" y="2089977"/>
                </a:cubicBezTo>
                <a:cubicBezTo>
                  <a:pt x="2376311" y="2116586"/>
                  <a:pt x="2142970" y="2084968"/>
                  <a:pt x="1954603" y="2089977"/>
                </a:cubicBezTo>
                <a:cubicBezTo>
                  <a:pt x="1766236" y="2094986"/>
                  <a:pt x="1614521" y="2074471"/>
                  <a:pt x="1389014" y="2089977"/>
                </a:cubicBezTo>
                <a:cubicBezTo>
                  <a:pt x="1163507" y="2105483"/>
                  <a:pt x="1114920" y="2056591"/>
                  <a:pt x="913919" y="2089977"/>
                </a:cubicBezTo>
                <a:cubicBezTo>
                  <a:pt x="712919" y="2123363"/>
                  <a:pt x="576532" y="2033592"/>
                  <a:pt x="348330" y="2089977"/>
                </a:cubicBezTo>
                <a:cubicBezTo>
                  <a:pt x="149977" y="2092119"/>
                  <a:pt x="-1078" y="1978670"/>
                  <a:pt x="0" y="1741647"/>
                </a:cubicBezTo>
                <a:cubicBezTo>
                  <a:pt x="-17570" y="1609680"/>
                  <a:pt x="36235" y="1457710"/>
                  <a:pt x="0" y="1291141"/>
                </a:cubicBezTo>
                <a:cubicBezTo>
                  <a:pt x="-36235" y="1124572"/>
                  <a:pt x="47698" y="1022719"/>
                  <a:pt x="0" y="854569"/>
                </a:cubicBezTo>
                <a:cubicBezTo>
                  <a:pt x="-47698" y="686419"/>
                  <a:pt x="53444" y="521220"/>
                  <a:pt x="0" y="3483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Việc làm này t</a:t>
            </a: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hể hiện quan tâm đến hàng xóm láng giềng</a:t>
            </a:r>
            <a:endPar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098172" y="3367546"/>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699760" y="1400476"/>
            <a:ext cx="5385582" cy="202852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kern="0">
                <a:solidFill>
                  <a:srgbClr val="002060"/>
                </a:solidFill>
                <a:latin typeface="Calibri"/>
                <a:cs typeface="Arial" panose="020B0604020202020204" pitchFamily="34" charset="0"/>
              </a:rPr>
              <a:t>Bạn nữ trong tranh đã nhắc nhở các em nhỏ không nên ra ngoài chơi kẻo nắng.</a:t>
            </a:r>
            <a:endParaRPr kumimoji="0" lang="en-US" sz="32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8" name="Picture 7">
            <a:extLst>
              <a:ext uri="{FF2B5EF4-FFF2-40B4-BE49-F238E27FC236}">
                <a16:creationId xmlns:a16="http://schemas.microsoft.com/office/drawing/2014/main" id="{4FAB0E24-1956-456A-8004-6FE52F34D9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559" t="54691" r="-16136" b="-8098"/>
          <a:stretch/>
        </p:blipFill>
        <p:spPr>
          <a:xfrm>
            <a:off x="582517" y="2116181"/>
            <a:ext cx="5308893" cy="3865373"/>
          </a:xfrm>
          <a:prstGeom prst="rect">
            <a:avLst/>
          </a:prstGeom>
        </p:spPr>
      </p:pic>
    </p:spTree>
    <p:extLst>
      <p:ext uri="{BB962C8B-B14F-4D97-AF65-F5344CB8AC3E}">
        <p14:creationId xmlns:p14="http://schemas.microsoft.com/office/powerpoint/2010/main" val="209518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FACDF867-6F62-44A7-8720-FBE59DD34A54}"/>
              </a:ext>
            </a:extLst>
          </p:cNvPr>
          <p:cNvPicPr>
            <a:picLocks noChangeAspect="1"/>
          </p:cNvPicPr>
          <p:nvPr/>
        </p:nvPicPr>
        <p:blipFill>
          <a:blip r:embed="rId3">
            <a:duotone>
              <a:prstClr val="black"/>
              <a:schemeClr val="accent1">
                <a:tint val="45000"/>
                <a:satMod val="400000"/>
              </a:schemeClr>
            </a:duotone>
          </a:blip>
          <a:stretch>
            <a:fillRect/>
          </a:stretch>
        </p:blipFill>
        <p:spPr>
          <a:xfrm>
            <a:off x="1004380" y="629649"/>
            <a:ext cx="11185417" cy="3592136"/>
          </a:xfrm>
          <a:prstGeom prst="rect">
            <a:avLst/>
          </a:prstGeom>
        </p:spPr>
      </p:pic>
      <p:sp>
        <p:nvSpPr>
          <p:cNvPr id="4" name="TextBox 3">
            <a:extLst>
              <a:ext uri="{FF2B5EF4-FFF2-40B4-BE49-F238E27FC236}">
                <a16:creationId xmlns:a16="http://schemas.microsoft.com/office/drawing/2014/main" id="{FA514F9F-799E-4DC0-9A15-8E39CF83804F}"/>
              </a:ext>
            </a:extLst>
          </p:cNvPr>
          <p:cNvSpPr txBox="1"/>
          <p:nvPr/>
        </p:nvSpPr>
        <p:spPr>
          <a:xfrm>
            <a:off x="1908238" y="1305342"/>
            <a:ext cx="9279382" cy="2123658"/>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Em còn biết những việc làm nào khác thể hiện sự quan tâm hàng xóm láng giềng?</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65CF8E-4727-4A40-9CE2-44D07BDDCB52}"/>
              </a:ext>
            </a:extLst>
          </p:cNvPr>
          <p:cNvPicPr>
            <a:picLocks noChangeAspect="1"/>
          </p:cNvPicPr>
          <p:nvPr/>
        </p:nvPicPr>
        <p:blipFill>
          <a:blip r:embed="rId4"/>
          <a:stretch>
            <a:fillRect/>
          </a:stretch>
        </p:blipFill>
        <p:spPr>
          <a:xfrm>
            <a:off x="4532432" y="3684472"/>
            <a:ext cx="2283084" cy="3035770"/>
          </a:xfrm>
          <a:prstGeom prst="rect">
            <a:avLst/>
          </a:prstGeom>
        </p:spPr>
      </p:pic>
      <p:pic>
        <p:nvPicPr>
          <p:cNvPr id="6" name="Picture 5">
            <a:extLst>
              <a:ext uri="{FF2B5EF4-FFF2-40B4-BE49-F238E27FC236}">
                <a16:creationId xmlns:a16="http://schemas.microsoft.com/office/drawing/2014/main" id="{D4211E41-D9F6-4F10-98D0-6831FA7D9579}"/>
              </a:ext>
            </a:extLst>
          </p:cNvPr>
          <p:cNvPicPr>
            <a:picLocks noChangeAspect="1"/>
          </p:cNvPicPr>
          <p:nvPr/>
        </p:nvPicPr>
        <p:blipFill>
          <a:blip r:embed="rId5"/>
          <a:stretch>
            <a:fillRect/>
          </a:stretch>
        </p:blipFill>
        <p:spPr>
          <a:xfrm>
            <a:off x="6815516" y="3684472"/>
            <a:ext cx="2045868" cy="3018756"/>
          </a:xfrm>
          <a:prstGeom prst="rect">
            <a:avLst/>
          </a:prstGeom>
        </p:spPr>
      </p:pic>
    </p:spTree>
    <p:extLst>
      <p:ext uri="{BB962C8B-B14F-4D97-AF65-F5344CB8AC3E}">
        <p14:creationId xmlns:p14="http://schemas.microsoft.com/office/powerpoint/2010/main" val="484385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10232095" y="3702009"/>
            <a:ext cx="2333563" cy="31559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52400" y="412536"/>
            <a:ext cx="12039600" cy="999704"/>
          </a:xfrm>
          <a:custGeom>
            <a:avLst/>
            <a:gdLst>
              <a:gd name="connsiteX0" fmla="*/ 0 w 12039600"/>
              <a:gd name="connsiteY0" fmla="*/ 166621 h 999704"/>
              <a:gd name="connsiteX1" fmla="*/ 166621 w 12039600"/>
              <a:gd name="connsiteY1" fmla="*/ 0 h 999704"/>
              <a:gd name="connsiteX2" fmla="*/ 11872979 w 12039600"/>
              <a:gd name="connsiteY2" fmla="*/ 0 h 999704"/>
              <a:gd name="connsiteX3" fmla="*/ 12039600 w 12039600"/>
              <a:gd name="connsiteY3" fmla="*/ 166621 h 999704"/>
              <a:gd name="connsiteX4" fmla="*/ 12039600 w 12039600"/>
              <a:gd name="connsiteY4" fmla="*/ 833083 h 999704"/>
              <a:gd name="connsiteX5" fmla="*/ 11872979 w 12039600"/>
              <a:gd name="connsiteY5" fmla="*/ 999704 h 999704"/>
              <a:gd name="connsiteX6" fmla="*/ 166621 w 12039600"/>
              <a:gd name="connsiteY6" fmla="*/ 999704 h 999704"/>
              <a:gd name="connsiteX7" fmla="*/ 0 w 12039600"/>
              <a:gd name="connsiteY7" fmla="*/ 833083 h 999704"/>
              <a:gd name="connsiteX8" fmla="*/ 0 w 12039600"/>
              <a:gd name="connsiteY8" fmla="*/ 166621 h 99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999704" fill="none" extrusionOk="0">
                <a:moveTo>
                  <a:pt x="0" y="166621"/>
                </a:moveTo>
                <a:cubicBezTo>
                  <a:pt x="70" y="76487"/>
                  <a:pt x="80854" y="10498"/>
                  <a:pt x="166621" y="0"/>
                </a:cubicBezTo>
                <a:cubicBezTo>
                  <a:pt x="2880825" y="72427"/>
                  <a:pt x="10684747" y="61419"/>
                  <a:pt x="11872979" y="0"/>
                </a:cubicBezTo>
                <a:cubicBezTo>
                  <a:pt x="11963603" y="-9622"/>
                  <a:pt x="12025342" y="70286"/>
                  <a:pt x="12039600" y="166621"/>
                </a:cubicBezTo>
                <a:cubicBezTo>
                  <a:pt x="11996700" y="289728"/>
                  <a:pt x="12036750" y="683665"/>
                  <a:pt x="12039600" y="833083"/>
                </a:cubicBezTo>
                <a:cubicBezTo>
                  <a:pt x="12043062" y="907536"/>
                  <a:pt x="11963338" y="997840"/>
                  <a:pt x="11872979" y="999704"/>
                </a:cubicBezTo>
                <a:cubicBezTo>
                  <a:pt x="9834153" y="1029531"/>
                  <a:pt x="4677110" y="920398"/>
                  <a:pt x="166621" y="999704"/>
                </a:cubicBezTo>
                <a:cubicBezTo>
                  <a:pt x="85155" y="998511"/>
                  <a:pt x="-3293" y="925756"/>
                  <a:pt x="0" y="833083"/>
                </a:cubicBezTo>
                <a:cubicBezTo>
                  <a:pt x="46183" y="705420"/>
                  <a:pt x="-23276" y="492219"/>
                  <a:pt x="0" y="166621"/>
                </a:cubicBezTo>
                <a:close/>
              </a:path>
              <a:path w="12039600" h="999704" stroke="0" extrusionOk="0">
                <a:moveTo>
                  <a:pt x="0" y="166621"/>
                </a:moveTo>
                <a:cubicBezTo>
                  <a:pt x="5900" y="76207"/>
                  <a:pt x="78909" y="8979"/>
                  <a:pt x="166621" y="0"/>
                </a:cubicBezTo>
                <a:cubicBezTo>
                  <a:pt x="4291162" y="123000"/>
                  <a:pt x="7587931" y="-96860"/>
                  <a:pt x="11872979" y="0"/>
                </a:cubicBezTo>
                <a:cubicBezTo>
                  <a:pt x="11954561" y="-7957"/>
                  <a:pt x="12042588" y="68576"/>
                  <a:pt x="12039600" y="166621"/>
                </a:cubicBezTo>
                <a:cubicBezTo>
                  <a:pt x="11986475" y="243367"/>
                  <a:pt x="12042698" y="679606"/>
                  <a:pt x="12039600" y="833083"/>
                </a:cubicBezTo>
                <a:cubicBezTo>
                  <a:pt x="12022878" y="931163"/>
                  <a:pt x="11953169" y="997768"/>
                  <a:pt x="11872979" y="999704"/>
                </a:cubicBezTo>
                <a:cubicBezTo>
                  <a:pt x="6343199" y="838997"/>
                  <a:pt x="2258900" y="1039371"/>
                  <a:pt x="166621" y="999704"/>
                </a:cubicBezTo>
                <a:cubicBezTo>
                  <a:pt x="72551" y="999290"/>
                  <a:pt x="-9247" y="920916"/>
                  <a:pt x="0" y="833083"/>
                </a:cubicBezTo>
                <a:cubicBezTo>
                  <a:pt x="49563" y="755420"/>
                  <a:pt x="9784" y="257078"/>
                  <a:pt x="0" y="166621"/>
                </a:cubicBezTo>
                <a:close/>
              </a:path>
            </a:pathLst>
          </a:custGeom>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999" b="0" i="1" u="none" strike="noStrike" kern="1200" cap="none" spc="0" normalizeH="0" baseline="0" noProof="0" dirty="0" err="1">
                <a:ln>
                  <a:noFill/>
                </a:ln>
                <a:solidFill>
                  <a:srgbClr val="FF0000"/>
                </a:solidFill>
                <a:effectLst/>
                <a:uLnTx/>
                <a:uFillTx/>
                <a:latin typeface="Calibri"/>
                <a:ea typeface="+mn-ea"/>
                <a:cs typeface="+mn-cs"/>
              </a:rPr>
              <a:t>Hàng</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xóm</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láng</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giềng</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cần</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quan</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tâm</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giúp</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đỡ</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lẫn</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nhau</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597E069E-2A8B-4C9B-9577-9E8F4D273596}"/>
              </a:ext>
            </a:extLst>
          </p:cNvPr>
          <p:cNvSpPr txBox="1"/>
          <p:nvPr/>
        </p:nvSpPr>
        <p:spPr>
          <a:xfrm>
            <a:off x="1666882" y="2354345"/>
            <a:ext cx="8716638" cy="2862322"/>
          </a:xfrm>
          <a:custGeom>
            <a:avLst/>
            <a:gdLst>
              <a:gd name="connsiteX0" fmla="*/ 0 w 8716638"/>
              <a:gd name="connsiteY0" fmla="*/ 0 h 2862322"/>
              <a:gd name="connsiteX1" fmla="*/ 8716638 w 8716638"/>
              <a:gd name="connsiteY1" fmla="*/ 0 h 2862322"/>
              <a:gd name="connsiteX2" fmla="*/ 8716638 w 8716638"/>
              <a:gd name="connsiteY2" fmla="*/ 2862322 h 2862322"/>
              <a:gd name="connsiteX3" fmla="*/ 0 w 8716638"/>
              <a:gd name="connsiteY3" fmla="*/ 2862322 h 2862322"/>
              <a:gd name="connsiteX4" fmla="*/ 0 w 8716638"/>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6638" h="2862322" fill="none" extrusionOk="0">
                <a:moveTo>
                  <a:pt x="0" y="0"/>
                </a:moveTo>
                <a:cubicBezTo>
                  <a:pt x="2127379" y="5222"/>
                  <a:pt x="4660625" y="24918"/>
                  <a:pt x="8716638" y="0"/>
                </a:cubicBezTo>
                <a:cubicBezTo>
                  <a:pt x="8555393" y="942177"/>
                  <a:pt x="8672878" y="1869700"/>
                  <a:pt x="8716638" y="2862322"/>
                </a:cubicBezTo>
                <a:cubicBezTo>
                  <a:pt x="5982187" y="2697561"/>
                  <a:pt x="1548083" y="2980472"/>
                  <a:pt x="0" y="2862322"/>
                </a:cubicBezTo>
                <a:cubicBezTo>
                  <a:pt x="-55725" y="1471564"/>
                  <a:pt x="17072" y="1108071"/>
                  <a:pt x="0" y="0"/>
                </a:cubicBezTo>
                <a:close/>
              </a:path>
              <a:path w="8716638" h="2862322" stroke="0" extrusionOk="0">
                <a:moveTo>
                  <a:pt x="0" y="0"/>
                </a:moveTo>
                <a:cubicBezTo>
                  <a:pt x="1218847" y="11849"/>
                  <a:pt x="6798044" y="-161459"/>
                  <a:pt x="8716638" y="0"/>
                </a:cubicBezTo>
                <a:cubicBezTo>
                  <a:pt x="8719768" y="1124090"/>
                  <a:pt x="8615462" y="1755093"/>
                  <a:pt x="8716638" y="2862322"/>
                </a:cubicBezTo>
                <a:cubicBezTo>
                  <a:pt x="5131935" y="2716462"/>
                  <a:pt x="1680843"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Dù còn nhỏ, các em cũng cần biết làm các việc phù hợp với lứa tuổi như: chào hỏi khi gặp hàng xóm, hỏi thăm khi hàng xóm có chuyện buồn, giúp đỡ hàng xóm khi cần thiết,.....</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reeform: Shape 34">
            <a:extLst>
              <a:ext uri="{FF2B5EF4-FFF2-40B4-BE49-F238E27FC236}">
                <a16:creationId xmlns:a16="http://schemas.microsoft.com/office/drawing/2014/main" id="{268E5095-21D6-47EB-91FB-DD8F4888AFEA}"/>
              </a:ext>
            </a:extLst>
          </p:cNvPr>
          <p:cNvSpPr/>
          <p:nvPr/>
        </p:nvSpPr>
        <p:spPr>
          <a:xfrm>
            <a:off x="781468" y="141224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13848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3"/>
                                        </p:tgtEl>
                                        <p:attrNameLst>
                                          <p:attrName>r</p:attrName>
                                        </p:attrNameLst>
                                      </p:cBhvr>
                                    </p:animRot>
                                    <p:animRot by="-240000">
                                      <p:cBhvr>
                                        <p:cTn id="7" dur="200" fill="hold">
                                          <p:stCondLst>
                                            <p:cond delay="200"/>
                                          </p:stCondLst>
                                        </p:cTn>
                                        <p:tgtEl>
                                          <p:spTgt spid="83"/>
                                        </p:tgtEl>
                                        <p:attrNameLst>
                                          <p:attrName>r</p:attrName>
                                        </p:attrNameLst>
                                      </p:cBhvr>
                                    </p:animRot>
                                    <p:animRot by="240000">
                                      <p:cBhvr>
                                        <p:cTn id="8" dur="200" fill="hold">
                                          <p:stCondLst>
                                            <p:cond delay="400"/>
                                          </p:stCondLst>
                                        </p:cTn>
                                        <p:tgtEl>
                                          <p:spTgt spid="83"/>
                                        </p:tgtEl>
                                        <p:attrNameLst>
                                          <p:attrName>r</p:attrName>
                                        </p:attrNameLst>
                                      </p:cBhvr>
                                    </p:animRot>
                                    <p:animRot by="-240000">
                                      <p:cBhvr>
                                        <p:cTn id="9" dur="200" fill="hold">
                                          <p:stCondLst>
                                            <p:cond delay="600"/>
                                          </p:stCondLst>
                                        </p:cTn>
                                        <p:tgtEl>
                                          <p:spTgt spid="83"/>
                                        </p:tgtEl>
                                        <p:attrNameLst>
                                          <p:attrName>r</p:attrName>
                                        </p:attrNameLst>
                                      </p:cBhvr>
                                    </p:animRot>
                                    <p:animRot by="120000">
                                      <p:cBhvr>
                                        <p:cTn id="10" dur="200" fill="hold">
                                          <p:stCondLst>
                                            <p:cond delay="800"/>
                                          </p:stCondLst>
                                        </p:cTn>
                                        <p:tgtEl>
                                          <p:spTgt spid="8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727204" y="1473200"/>
            <a:ext cx="9745152" cy="2064009"/>
          </a:xfrm>
          <a:custGeom>
            <a:avLst/>
            <a:gdLst>
              <a:gd name="connsiteX0" fmla="*/ 0 w 9745152"/>
              <a:gd name="connsiteY0" fmla="*/ 344008 h 2064009"/>
              <a:gd name="connsiteX1" fmla="*/ 344008 w 9745152"/>
              <a:gd name="connsiteY1" fmla="*/ 0 h 2064009"/>
              <a:gd name="connsiteX2" fmla="*/ 9401144 w 9745152"/>
              <a:gd name="connsiteY2" fmla="*/ 0 h 2064009"/>
              <a:gd name="connsiteX3" fmla="*/ 9745152 w 9745152"/>
              <a:gd name="connsiteY3" fmla="*/ 344008 h 2064009"/>
              <a:gd name="connsiteX4" fmla="*/ 9745152 w 9745152"/>
              <a:gd name="connsiteY4" fmla="*/ 1720001 h 2064009"/>
              <a:gd name="connsiteX5" fmla="*/ 9401144 w 9745152"/>
              <a:gd name="connsiteY5" fmla="*/ 2064009 h 2064009"/>
              <a:gd name="connsiteX6" fmla="*/ 344008 w 9745152"/>
              <a:gd name="connsiteY6" fmla="*/ 2064009 h 2064009"/>
              <a:gd name="connsiteX7" fmla="*/ 0 w 9745152"/>
              <a:gd name="connsiteY7" fmla="*/ 1720001 h 2064009"/>
              <a:gd name="connsiteX8" fmla="*/ 0 w 9745152"/>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5152" h="2064009" fill="none" extrusionOk="0">
                <a:moveTo>
                  <a:pt x="0" y="344008"/>
                </a:moveTo>
                <a:cubicBezTo>
                  <a:pt x="576" y="169598"/>
                  <a:pt x="171998" y="30175"/>
                  <a:pt x="344008" y="0"/>
                </a:cubicBezTo>
                <a:cubicBezTo>
                  <a:pt x="3971041" y="72427"/>
                  <a:pt x="6930275" y="61419"/>
                  <a:pt x="9401144" y="0"/>
                </a:cubicBezTo>
                <a:cubicBezTo>
                  <a:pt x="9588634" y="-17207"/>
                  <a:pt x="9735446" y="151082"/>
                  <a:pt x="9745152" y="344008"/>
                </a:cubicBezTo>
                <a:cubicBezTo>
                  <a:pt x="9715653" y="687273"/>
                  <a:pt x="9629007" y="1470794"/>
                  <a:pt x="9745152" y="1720001"/>
                </a:cubicBezTo>
                <a:cubicBezTo>
                  <a:pt x="9752427" y="1873066"/>
                  <a:pt x="9585607" y="2057813"/>
                  <a:pt x="9401144" y="2064009"/>
                </a:cubicBezTo>
                <a:cubicBezTo>
                  <a:pt x="6492132" y="2093836"/>
                  <a:pt x="2234071" y="1984703"/>
                  <a:pt x="344008" y="2064009"/>
                </a:cubicBezTo>
                <a:cubicBezTo>
                  <a:pt x="180362" y="2061031"/>
                  <a:pt x="-17938" y="1913538"/>
                  <a:pt x="0" y="1720001"/>
                </a:cubicBezTo>
                <a:cubicBezTo>
                  <a:pt x="83373" y="1278547"/>
                  <a:pt x="-91520" y="796191"/>
                  <a:pt x="0" y="344008"/>
                </a:cubicBezTo>
                <a:close/>
              </a:path>
              <a:path w="9745152" h="2064009" stroke="0" extrusionOk="0">
                <a:moveTo>
                  <a:pt x="0" y="344008"/>
                </a:moveTo>
                <a:cubicBezTo>
                  <a:pt x="4801" y="155327"/>
                  <a:pt x="158285" y="8891"/>
                  <a:pt x="344008" y="0"/>
                </a:cubicBezTo>
                <a:cubicBezTo>
                  <a:pt x="4375738" y="123000"/>
                  <a:pt x="5166264" y="-96860"/>
                  <a:pt x="9401144" y="0"/>
                </a:cubicBezTo>
                <a:cubicBezTo>
                  <a:pt x="9571056" y="-15302"/>
                  <a:pt x="9753085" y="138024"/>
                  <a:pt x="9745152" y="344008"/>
                </a:cubicBezTo>
                <a:cubicBezTo>
                  <a:pt x="9768910" y="495932"/>
                  <a:pt x="9675356" y="1127832"/>
                  <a:pt x="9745152" y="1720001"/>
                </a:cubicBezTo>
                <a:cubicBezTo>
                  <a:pt x="9731312" y="1915005"/>
                  <a:pt x="9572783" y="2061006"/>
                  <a:pt x="9401144" y="2064009"/>
                </a:cubicBezTo>
                <a:cubicBezTo>
                  <a:pt x="7015213" y="1903302"/>
                  <a:pt x="4390310"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Calibri"/>
                <a:ea typeface="+mn-ea"/>
                <a:cs typeface="+mn-cs"/>
              </a:rPr>
              <a:t>2.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Tìm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hiểu</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vì</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sao</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phải</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quan</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tâm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hàng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xóm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láng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giềng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530D0DFB-2DC8-4C52-B7DF-5375E506F0C4}"/>
              </a:ext>
            </a:extLst>
          </p:cNvPr>
          <p:cNvPicPr>
            <a:picLocks noChangeAspect="1"/>
          </p:cNvPicPr>
          <p:nvPr/>
        </p:nvPicPr>
        <p:blipFill>
          <a:blip r:embed="rId5"/>
          <a:stretch>
            <a:fillRect/>
          </a:stretch>
        </p:blipFill>
        <p:spPr>
          <a:xfrm>
            <a:off x="5500884" y="3735805"/>
            <a:ext cx="2197791" cy="2922359"/>
          </a:xfrm>
          <a:prstGeom prst="rect">
            <a:avLst/>
          </a:prstGeom>
        </p:spPr>
      </p:pic>
    </p:spTree>
    <p:extLst>
      <p:ext uri="{BB962C8B-B14F-4D97-AF65-F5344CB8AC3E}">
        <p14:creationId xmlns:p14="http://schemas.microsoft.com/office/powerpoint/2010/main" val="269139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grpSp>
        <p:nvGrpSpPr>
          <p:cNvPr id="35" name="Group 34"/>
          <p:cNvGrpSpPr/>
          <p:nvPr/>
        </p:nvGrpSpPr>
        <p:grpSpPr>
          <a:xfrm>
            <a:off x="907802" y="92752"/>
            <a:ext cx="9013825" cy="1741170"/>
            <a:chOff x="2184" y="311"/>
            <a:chExt cx="14195" cy="2742"/>
          </a:xfrm>
        </p:grpSpPr>
        <p:sp>
          <p:nvSpPr>
            <p:cNvPr id="29" name="Rounded Rectangle 28"/>
            <p:cNvSpPr/>
            <p:nvPr/>
          </p:nvSpPr>
          <p:spPr>
            <a:xfrm>
              <a:off x="2184" y="671"/>
              <a:ext cx="13330" cy="2382"/>
            </a:xfrm>
            <a:prstGeom prst="round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2CF61">
                    <a:lumMod val="20000"/>
                    <a:lumOff val="80000"/>
                  </a:srgbClr>
                </a:solidFill>
                <a:effectLst/>
                <a:uLnTx/>
                <a:uFillTx/>
                <a:latin typeface="iCiel Cadena" panose="02000503000000020004" charset="0"/>
                <a:cs typeface="iCiel Cadena" panose="02000503000000020004" charset="0"/>
              </a:endParaRPr>
            </a:p>
          </p:txBody>
        </p:sp>
        <p:sp>
          <p:nvSpPr>
            <p:cNvPr id="30" name="Rounded Rectangle 29"/>
            <p:cNvSpPr/>
            <p:nvPr/>
          </p:nvSpPr>
          <p:spPr>
            <a:xfrm>
              <a:off x="2561" y="311"/>
              <a:ext cx="13819" cy="2392"/>
            </a:xfrm>
            <a:prstGeom prst="roundRect">
              <a:avLst/>
            </a:prstGeom>
            <a:solidFill>
              <a:schemeClr val="accent5">
                <a:lumMod val="60000"/>
                <a:lumOff val="40000"/>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Em</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hãy</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kể</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lại</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câu</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chuyện</a:t>
              </a:r>
              <a:endPar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theo</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tranh</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p>
          </p:txBody>
        </p:sp>
      </p:grpSp>
      <p:sp>
        <p:nvSpPr>
          <p:cNvPr id="7" name="Hình chữ nhật 6">
            <a:extLst>
              <a:ext uri="{FF2B5EF4-FFF2-40B4-BE49-F238E27FC236}">
                <a16:creationId xmlns:a16="http://schemas.microsoft.com/office/drawing/2014/main" id="{EA9B6633-24F9-4610-866E-FAAB6A04AF5D}"/>
              </a:ext>
            </a:extLst>
          </p:cNvPr>
          <p:cNvSpPr/>
          <p:nvPr/>
        </p:nvSpPr>
        <p:spPr>
          <a:xfrm>
            <a:off x="4420092" y="1806024"/>
            <a:ext cx="335181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Helvetica"/>
                <a:cs typeface="+mn-cs"/>
              </a:rPr>
              <a:t>Bà</a:t>
            </a:r>
            <a:r>
              <a:rPr kumimoji="0" lang="en-US" sz="4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Helvetica"/>
                <a:cs typeface="+mn-cs"/>
              </a:rPr>
              <a:t> </a:t>
            </a:r>
            <a:r>
              <a:rPr kumimoji="0" lang="en-US" sz="48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Helvetica"/>
                <a:cs typeface="+mn-cs"/>
              </a:rPr>
              <a:t>hàng</a:t>
            </a:r>
            <a:r>
              <a:rPr kumimoji="0" lang="en-US" sz="4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Helvetica"/>
                <a:cs typeface="+mn-cs"/>
              </a:rPr>
              <a:t> </a:t>
            </a:r>
            <a:r>
              <a:rPr kumimoji="0" lang="en-US" sz="48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Helvetica"/>
                <a:cs typeface="+mn-cs"/>
              </a:rPr>
              <a:t>xóm</a:t>
            </a:r>
            <a:endParaRPr kumimoji="0" lang="vi-VN" sz="4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Helvetica"/>
              <a:cs typeface="+mn-cs"/>
            </a:endParaRPr>
          </a:p>
        </p:txBody>
      </p:sp>
      <p:sp>
        <p:nvSpPr>
          <p:cNvPr id="13" name="Speech Bubble: Rectangle with Corners Rounded 4"/>
          <p:cNvSpPr/>
          <p:nvPr/>
        </p:nvSpPr>
        <p:spPr>
          <a:xfrm>
            <a:off x="10045056" y="722671"/>
            <a:ext cx="1886390" cy="1373096"/>
          </a:xfrm>
          <a:prstGeom prst="wedgeRoundRectCallout">
            <a:avLst>
              <a:gd name="adj1" fmla="val -38650"/>
              <a:gd name="adj2" fmla="val 74720"/>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THẢO LUẬN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NHÓM 4</a:t>
            </a:r>
          </a:p>
        </p:txBody>
      </p:sp>
      <p:pic>
        <p:nvPicPr>
          <p:cNvPr id="3" name="Picture 2">
            <a:extLst>
              <a:ext uri="{FF2B5EF4-FFF2-40B4-BE49-F238E27FC236}">
                <a16:creationId xmlns:a16="http://schemas.microsoft.com/office/drawing/2014/main" id="{23340249-85E4-46E8-B582-C013495E5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806" y="2859768"/>
            <a:ext cx="4651194" cy="3658756"/>
          </a:xfrm>
          <a:prstGeom prst="rect">
            <a:avLst/>
          </a:prstGeom>
        </p:spPr>
      </p:pic>
      <p:pic>
        <p:nvPicPr>
          <p:cNvPr id="8" name="Picture 7">
            <a:extLst>
              <a:ext uri="{FF2B5EF4-FFF2-40B4-BE49-F238E27FC236}">
                <a16:creationId xmlns:a16="http://schemas.microsoft.com/office/drawing/2014/main" id="{0BAC7961-4DA7-4475-B551-F5618789B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2380" y="2550373"/>
            <a:ext cx="4401818" cy="394959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linds(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881038" y="-162301"/>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4" name="Picture 3">
            <a:extLst>
              <a:ext uri="{FF2B5EF4-FFF2-40B4-BE49-F238E27FC236}">
                <a16:creationId xmlns:a16="http://schemas.microsoft.com/office/drawing/2014/main" id="{0BFEC88A-2830-4DF0-846A-39C32BB22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8512" y="194764"/>
            <a:ext cx="4043482" cy="3299455"/>
          </a:xfrm>
          <a:prstGeom prst="rect">
            <a:avLst/>
          </a:prstGeom>
        </p:spPr>
      </p:pic>
      <p:pic>
        <p:nvPicPr>
          <p:cNvPr id="6" name="Picture 5">
            <a:extLst>
              <a:ext uri="{FF2B5EF4-FFF2-40B4-BE49-F238E27FC236}">
                <a16:creationId xmlns:a16="http://schemas.microsoft.com/office/drawing/2014/main" id="{5EB10A1A-B15A-4676-8435-5C60971A2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537" y="3494219"/>
            <a:ext cx="8016823" cy="3169017"/>
          </a:xfrm>
          <a:prstGeom prst="rect">
            <a:avLst/>
          </a:prstGeom>
        </p:spPr>
      </p:pic>
      <p:pic>
        <p:nvPicPr>
          <p:cNvPr id="9" name="Picture 8">
            <a:extLst>
              <a:ext uri="{FF2B5EF4-FFF2-40B4-BE49-F238E27FC236}">
                <a16:creationId xmlns:a16="http://schemas.microsoft.com/office/drawing/2014/main" id="{6F30B785-DD3B-4966-A358-8C56B9982C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006" y="9379"/>
            <a:ext cx="4479634" cy="404755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302808" y="1394160"/>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 name="Picture 2">
            <a:extLst>
              <a:ext uri="{FF2B5EF4-FFF2-40B4-BE49-F238E27FC236}">
                <a16:creationId xmlns:a16="http://schemas.microsoft.com/office/drawing/2014/main" id="{23340249-85E4-46E8-B582-C013495E5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315" y="998866"/>
            <a:ext cx="5716685" cy="4496900"/>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76249" y="1707706"/>
            <a:ext cx="5448129" cy="3539430"/>
          </a:xfrm>
          <a:prstGeom prst="rect">
            <a:avLst/>
          </a:prstGeom>
          <a:noFill/>
        </p:spPr>
        <p:txBody>
          <a:bodyPr wrap="square">
            <a:spAutoFit/>
          </a:bodyPr>
          <a:lstStyle/>
          <a:p>
            <a:pPr algn="just"/>
            <a:r>
              <a:rPr lang="vi-VN" sz="3200" b="0" i="0">
                <a:solidFill>
                  <a:srgbClr val="000000"/>
                </a:solidFill>
                <a:effectLst/>
                <a:latin typeface="Open Sans" panose="020B0606030504020204" pitchFamily="34" charset="0"/>
              </a:rPr>
              <a:t>Nhà Tin và nhà bà Bảy là hai hàng xóm láng giềng gần nhau. Một hôm, khi đang chơi trong sân vườn nhà mình thì bỗng nhiên Tin thấy bà Bảy với vẻ ngoài mệt mỏi ho rất nhiều.</a:t>
            </a:r>
            <a:endParaRPr lang="en-US" sz="3200"/>
          </a:p>
        </p:txBody>
      </p:sp>
    </p:spTree>
    <p:extLst>
      <p:ext uri="{BB962C8B-B14F-4D97-AF65-F5344CB8AC3E}">
        <p14:creationId xmlns:p14="http://schemas.microsoft.com/office/powerpoint/2010/main" val="10571021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222609" y="1699611"/>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34211" y="2676038"/>
            <a:ext cx="544812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Open Sans" panose="020B0606030504020204" pitchFamily="34" charset="0"/>
                <a:cs typeface="+mn-cs"/>
              </a:rPr>
              <a:t>Cậu bèn chạy về nhà và nói cho mẹ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Open Sans" panose="020B0606030504020204" pitchFamily="34" charset="0"/>
                <a:cs typeface="+mn-cs"/>
              </a:rPr>
              <a:t> - Con thấy bà Bẩy ho nhiều quá, mẹ ạ.</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9" name="Picture 8">
            <a:extLst>
              <a:ext uri="{FF2B5EF4-FFF2-40B4-BE49-F238E27FC236}">
                <a16:creationId xmlns:a16="http://schemas.microsoft.com/office/drawing/2014/main" id="{D1E4DB31-8EAB-4DDD-87FC-5A473FD7EA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209" y="945020"/>
            <a:ext cx="5536791" cy="4967960"/>
          </a:xfrm>
          <a:prstGeom prst="rect">
            <a:avLst/>
          </a:prstGeom>
        </p:spPr>
      </p:pic>
    </p:spTree>
    <p:extLst>
      <p:ext uri="{BB962C8B-B14F-4D97-AF65-F5344CB8AC3E}">
        <p14:creationId xmlns:p14="http://schemas.microsoft.com/office/powerpoint/2010/main" val="9667811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7244212" y="3919"/>
            <a:ext cx="1565430" cy="25736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2580640" y="1107440"/>
            <a:ext cx="5316617" cy="3538107"/>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5"/>
          <a:stretch>
            <a:fillRect/>
          </a:stretch>
        </p:blipFill>
        <p:spPr>
          <a:xfrm>
            <a:off x="7397601" y="2667850"/>
            <a:ext cx="2836832" cy="3772079"/>
          </a:xfrm>
          <a:prstGeom prst="rect">
            <a:avLst/>
          </a:prstGeom>
        </p:spPr>
      </p:pic>
      <p:pic>
        <p:nvPicPr>
          <p:cNvPr id="11" name="Picture 6">
            <a:extLst>
              <a:ext uri="{FF2B5EF4-FFF2-40B4-BE49-F238E27FC236}">
                <a16:creationId xmlns:a16="http://schemas.microsoft.com/office/drawing/2014/main" id="{A313AC0B-C435-4CF6-9CC1-8C1B6F308D4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828" y1="11538" x2="57101" y2="9763"/>
                        <a14:foregroundMark x1="57101" y1="9763" x2="57396" y2="9763"/>
                        <a14:foregroundMark x1="44675" y1="67160" x2="58284" y2="85207"/>
                        <a14:foregroundMark x1="66864" y1="61243" x2="47929" y2="84615"/>
                        <a14:foregroundMark x1="38462" y1="79882" x2="69822" y2="81657"/>
                        <a14:foregroundMark x1="69822" y1="81657" x2="75444" y2="81361"/>
                        <a14:foregroundMark x1="52367" y1="77219" x2="66272" y2="81953"/>
                      </a14:backgroundRemoval>
                    </a14:imgEffect>
                  </a14:imgLayer>
                </a14:imgProps>
              </a:ext>
              <a:ext uri="{28A0092B-C50C-407E-A947-70E740481C1C}">
                <a14:useLocalDpi xmlns:a14="http://schemas.microsoft.com/office/drawing/2010/main" val="0"/>
              </a:ext>
            </a:extLst>
          </a:blip>
          <a:srcRect/>
          <a:stretch>
            <a:fillRect/>
          </a:stretch>
        </p:blipFill>
        <p:spPr bwMode="auto">
          <a:xfrm>
            <a:off x="-759795" y="4023562"/>
            <a:ext cx="3218705" cy="3218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A36BA8-BDFB-425D-BBD9-5B5A12AF5B4C}"/>
              </a:ext>
            </a:extLst>
          </p:cNvPr>
          <p:cNvPicPr>
            <a:picLocks noChangeAspect="1"/>
          </p:cNvPicPr>
          <p:nvPr/>
        </p:nvPicPr>
        <p:blipFill>
          <a:blip r:embed="rId8"/>
          <a:stretch>
            <a:fillRect/>
          </a:stretch>
        </p:blipFill>
        <p:spPr>
          <a:xfrm>
            <a:off x="2642050" y="2363204"/>
            <a:ext cx="5255207" cy="1457070"/>
          </a:xfrm>
          <a:prstGeom prst="rect">
            <a:avLst/>
          </a:prstGeom>
        </p:spPr>
      </p:pic>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222609" y="1699611"/>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34211" y="2676038"/>
            <a:ext cx="5448129" cy="1077218"/>
          </a:xfrm>
          <a:prstGeom prst="rect">
            <a:avLst/>
          </a:prstGeom>
          <a:noFill/>
        </p:spPr>
        <p:txBody>
          <a:bodyPr wrap="square">
            <a:spAutoFit/>
          </a:bodyPr>
          <a:lstStyle/>
          <a:p>
            <a:pPr lvl="0" algn="just"/>
            <a:r>
              <a:rPr lang="vi-VN" sz="3200">
                <a:solidFill>
                  <a:srgbClr val="000000"/>
                </a:solidFill>
                <a:latin typeface="Open Sans" panose="020B0606030504020204" pitchFamily="34" charset="0"/>
              </a:rPr>
              <a:t>Sau đó, Tin cùng mẹ đi sang thăm bà Bẩy. </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10" name="Picture 9">
            <a:extLst>
              <a:ext uri="{FF2B5EF4-FFF2-40B4-BE49-F238E27FC236}">
                <a16:creationId xmlns:a16="http://schemas.microsoft.com/office/drawing/2014/main" id="{FDF71418-5FED-42F7-8690-285270FC72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277" y="1019477"/>
            <a:ext cx="5742346" cy="5188476"/>
          </a:xfrm>
          <a:prstGeom prst="rect">
            <a:avLst/>
          </a:prstGeom>
        </p:spPr>
      </p:pic>
    </p:spTree>
    <p:extLst>
      <p:ext uri="{BB962C8B-B14F-4D97-AF65-F5344CB8AC3E}">
        <p14:creationId xmlns:p14="http://schemas.microsoft.com/office/powerpoint/2010/main" val="38678227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222609" y="1699611"/>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34211" y="2676038"/>
            <a:ext cx="5448129" cy="1077218"/>
          </a:xfrm>
          <a:prstGeom prst="rect">
            <a:avLst/>
          </a:prstGeom>
          <a:noFill/>
        </p:spPr>
        <p:txBody>
          <a:bodyPr wrap="square">
            <a:spAutoFit/>
          </a:bodyPr>
          <a:lstStyle/>
          <a:p>
            <a:pPr lvl="0" algn="just"/>
            <a:r>
              <a:rPr lang="vi-VN" sz="3200">
                <a:solidFill>
                  <a:srgbClr val="000000"/>
                </a:solidFill>
                <a:latin typeface="Open Sans" panose="020B0606030504020204" pitchFamily="34" charset="0"/>
              </a:rPr>
              <a:t>Thấy bà bị sốt Tin liền đi lấy nước mời bà uống.</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9" name="Picture 8">
            <a:extLst>
              <a:ext uri="{FF2B5EF4-FFF2-40B4-BE49-F238E27FC236}">
                <a16:creationId xmlns:a16="http://schemas.microsoft.com/office/drawing/2014/main" id="{64DA5B39-5E6B-4CCA-A990-F3D524EA95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45" y="1419772"/>
            <a:ext cx="5234145" cy="4271028"/>
          </a:xfrm>
          <a:prstGeom prst="rect">
            <a:avLst/>
          </a:prstGeom>
        </p:spPr>
      </p:pic>
    </p:spTree>
    <p:extLst>
      <p:ext uri="{BB962C8B-B14F-4D97-AF65-F5344CB8AC3E}">
        <p14:creationId xmlns:p14="http://schemas.microsoft.com/office/powerpoint/2010/main" val="365499447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sp>
        <p:nvSpPr>
          <p:cNvPr id="4" name="Rectangle: Rounded Corners 3">
            <a:extLst>
              <a:ext uri="{FF2B5EF4-FFF2-40B4-BE49-F238E27FC236}">
                <a16:creationId xmlns:a16="http://schemas.microsoft.com/office/drawing/2014/main" id="{88B4EE96-2022-4B96-BD40-F328A90F1EE4}"/>
              </a:ext>
            </a:extLst>
          </p:cNvPr>
          <p:cNvSpPr/>
          <p:nvPr/>
        </p:nvSpPr>
        <p:spPr>
          <a:xfrm>
            <a:off x="1181686" y="3906707"/>
            <a:ext cx="9828628" cy="2689601"/>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1536864" y="3906707"/>
            <a:ext cx="9441804" cy="2554545"/>
          </a:xfrm>
          <a:prstGeom prst="rect">
            <a:avLst/>
          </a:prstGeom>
          <a:noFill/>
        </p:spPr>
        <p:txBody>
          <a:bodyPr wrap="square">
            <a:spAutoFit/>
          </a:bodyPr>
          <a:lstStyle/>
          <a:p>
            <a:pPr lvl="0" algn="just"/>
            <a:r>
              <a:rPr lang="vi-VN" sz="3200">
                <a:solidFill>
                  <a:srgbClr val="000000"/>
                </a:solidFill>
                <a:latin typeface="Open Sans" panose="020B0606030504020204" pitchFamily="34" charset="0"/>
              </a:rPr>
              <a:t>Sau vài ngày chăm sóc, bà Bảy đã khỏe hơn nhiều. Bà sang nhà Tin và nói lời cảm ơn hai mẹ con:</a:t>
            </a:r>
          </a:p>
          <a:p>
            <a:pPr lvl="0" algn="just"/>
            <a:r>
              <a:rPr lang="vi-VN" sz="3200">
                <a:solidFill>
                  <a:srgbClr val="000000"/>
                </a:solidFill>
                <a:latin typeface="Open Sans" panose="020B0606030504020204" pitchFamily="34" charset="0"/>
              </a:rPr>
              <a:t>- Cảm ơn hai mẹ con Tin. Nhờ hai mẹ con quan tâm mà nay bà đã khỏe rồi.</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10" name="Picture 9">
            <a:extLst>
              <a:ext uri="{FF2B5EF4-FFF2-40B4-BE49-F238E27FC236}">
                <a16:creationId xmlns:a16="http://schemas.microsoft.com/office/drawing/2014/main" id="{8E87003B-FD63-4D54-8044-D4A5169F6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0728" y="316659"/>
            <a:ext cx="8016823" cy="3169017"/>
          </a:xfrm>
          <a:prstGeom prst="rect">
            <a:avLst/>
          </a:prstGeom>
        </p:spPr>
      </p:pic>
    </p:spTree>
    <p:extLst>
      <p:ext uri="{BB962C8B-B14F-4D97-AF65-F5344CB8AC3E}">
        <p14:creationId xmlns:p14="http://schemas.microsoft.com/office/powerpoint/2010/main" val="26127107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a:stretch>
            <a:fillRect/>
          </a:stretch>
        </p:blipFill>
        <p:spPr>
          <a:xfrm>
            <a:off x="-2" y="0"/>
            <a:ext cx="12192002" cy="6858000"/>
          </a:xfrm>
          <a:prstGeom prst="rect">
            <a:avLst/>
          </a:prstGeom>
        </p:spPr>
      </p:pic>
      <p:pic>
        <p:nvPicPr>
          <p:cNvPr id="30" name="图片 29"/>
          <p:cNvPicPr>
            <a:picLocks noChangeAspect="1"/>
          </p:cNvPicPr>
          <p:nvPr/>
        </p:nvPicPr>
        <p:blipFill rotWithShape="1">
          <a:blip r:embed="rId13" cstate="print">
            <a:extLst>
              <a:ext uri="{28A0092B-C50C-407E-A947-70E740481C1C}">
                <a14:useLocalDpi xmlns:a14="http://schemas.microsoft.com/office/drawing/2010/main" val="0"/>
              </a:ext>
            </a:extLst>
          </a:blip>
          <a:srcRect t="30115"/>
          <a:stretch>
            <a:fillRect/>
          </a:stretch>
        </p:blipFill>
        <p:spPr>
          <a:xfrm>
            <a:off x="-495300" y="1965721"/>
            <a:ext cx="12687300" cy="2201107"/>
          </a:xfrm>
          <a:prstGeom prst="rect">
            <a:avLst/>
          </a:prstGeom>
        </p:spPr>
      </p:pic>
      <p:grpSp>
        <p:nvGrpSpPr>
          <p:cNvPr id="2" name="Group 1"/>
          <p:cNvGrpSpPr/>
          <p:nvPr/>
        </p:nvGrpSpPr>
        <p:grpSpPr>
          <a:xfrm>
            <a:off x="1923415" y="263525"/>
            <a:ext cx="8465185" cy="2057400"/>
            <a:chOff x="3029" y="415"/>
            <a:chExt cx="13331" cy="3240"/>
          </a:xfrm>
        </p:grpSpPr>
        <p:sp>
          <p:nvSpPr>
            <p:cNvPr id="12" name="Rounded Rectangle 11"/>
            <p:cNvSpPr/>
            <p:nvPr/>
          </p:nvSpPr>
          <p:spPr>
            <a:xfrm>
              <a:off x="3029" y="715"/>
              <a:ext cx="13330" cy="2941"/>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iCiel Cadena" panose="02000503000000020004" charset="0"/>
                <a:cs typeface="iCiel Cadena" panose="02000503000000020004" charset="0"/>
              </a:endParaRPr>
            </a:p>
          </p:txBody>
        </p:sp>
        <p:sp>
          <p:nvSpPr>
            <p:cNvPr id="6" name="Rounded Rectangle 5"/>
            <p:cNvSpPr/>
            <p:nvPr/>
          </p:nvSpPr>
          <p:spPr>
            <a:xfrm>
              <a:off x="3480" y="415"/>
              <a:ext cx="12880" cy="294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0000"/>
                  </a:solidFill>
                  <a:effectLst/>
                  <a:uLnTx/>
                  <a:uFillTx/>
                  <a:latin typeface="iCiel Cadena" panose="02000503000000020004" charset="0"/>
                  <a:cs typeface="iCiel Cadena" panose="02000503000000020004" charset="0"/>
                </a:rPr>
                <a:t>Phần</a:t>
              </a:r>
              <a:r>
                <a:rPr kumimoji="0" lang="en-US" sz="7200" b="1" i="0" u="none" strike="noStrike" kern="1200" cap="none" spc="0" normalizeH="0" baseline="0" noProof="0" dirty="0">
                  <a:ln>
                    <a:noFill/>
                  </a:ln>
                  <a:solidFill>
                    <a:srgbClr val="000000"/>
                  </a:solidFill>
                  <a:effectLst/>
                  <a:uLnTx/>
                  <a:uFillTx/>
                  <a:latin typeface="iCiel Cadena" panose="02000503000000020004" charset="0"/>
                  <a:cs typeface="iCiel Cadena" panose="02000503000000020004" charset="0"/>
                </a:rPr>
                <a:t> </a:t>
              </a:r>
              <a:r>
                <a:rPr kumimoji="0" lang="en-US" sz="7200" b="1" i="0" u="none" strike="noStrike" kern="1200" cap="none" spc="0" normalizeH="0" baseline="0" noProof="0" dirty="0" err="1">
                  <a:ln>
                    <a:noFill/>
                  </a:ln>
                  <a:solidFill>
                    <a:srgbClr val="000000"/>
                  </a:solidFill>
                  <a:effectLst/>
                  <a:uLnTx/>
                  <a:uFillTx/>
                  <a:latin typeface="iCiel Cadena" panose="02000503000000020004" charset="0"/>
                  <a:cs typeface="iCiel Cadena" panose="02000503000000020004" charset="0"/>
                </a:rPr>
                <a:t>gợi</a:t>
              </a:r>
              <a:r>
                <a:rPr kumimoji="0" lang="en-US" sz="7200" b="1" i="0" u="none" strike="noStrike" kern="1200" cap="none" spc="0" normalizeH="0" baseline="0" noProof="0" dirty="0">
                  <a:ln>
                    <a:noFill/>
                  </a:ln>
                  <a:solidFill>
                    <a:srgbClr val="000000"/>
                  </a:solidFill>
                  <a:effectLst/>
                  <a:uLnTx/>
                  <a:uFillTx/>
                  <a:latin typeface="iCiel Cadena" panose="02000503000000020004" charset="0"/>
                  <a:cs typeface="iCiel Cadena" panose="02000503000000020004" charset="0"/>
                </a:rPr>
                <a:t> ý</a:t>
              </a:r>
            </a:p>
          </p:txBody>
        </p:sp>
      </p:grpSp>
      <p:pic>
        <p:nvPicPr>
          <p:cNvPr id="11" name="图片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0" y="-415290"/>
            <a:ext cx="2558415" cy="2157095"/>
          </a:xfrm>
          <a:prstGeom prst="rect">
            <a:avLst/>
          </a:prstGeom>
        </p:spPr>
      </p:pic>
      <p:pic>
        <p:nvPicPr>
          <p:cNvPr id="32" name="图片 31"/>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rot="21060000">
            <a:off x="10597515" y="-132080"/>
            <a:ext cx="1594485" cy="1590040"/>
          </a:xfrm>
          <a:prstGeom prst="rect">
            <a:avLst/>
          </a:prstGeom>
        </p:spPr>
      </p:pic>
      <p:grpSp>
        <p:nvGrpSpPr>
          <p:cNvPr id="3" name="Group 2"/>
          <p:cNvGrpSpPr/>
          <p:nvPr/>
        </p:nvGrpSpPr>
        <p:grpSpPr>
          <a:xfrm>
            <a:off x="749926" y="3138200"/>
            <a:ext cx="2495550" cy="2670810"/>
            <a:chOff x="1140" y="4931"/>
            <a:chExt cx="3930" cy="4206"/>
          </a:xfrm>
        </p:grpSpPr>
        <p:grpSp>
          <p:nvGrpSpPr>
            <p:cNvPr id="14" name="Group 13"/>
            <p:cNvGrpSpPr/>
            <p:nvPr/>
          </p:nvGrpSpPr>
          <p:grpSpPr>
            <a:xfrm>
              <a:off x="1140" y="4931"/>
              <a:ext cx="3930" cy="4206"/>
              <a:chOff x="1320" y="4931"/>
              <a:chExt cx="3930" cy="4206"/>
            </a:xfrm>
          </p:grpSpPr>
          <p:grpSp>
            <p:nvGrpSpPr>
              <p:cNvPr id="101" name="组合 100"/>
              <p:cNvGrpSpPr/>
              <p:nvPr/>
            </p:nvGrpSpPr>
            <p:grpSpPr>
              <a:xfrm>
                <a:off x="1320" y="4931"/>
                <a:ext cx="3931" cy="4207"/>
                <a:chOff x="3459164" y="2427288"/>
                <a:chExt cx="928687" cy="2671762"/>
              </a:xfrm>
            </p:grpSpPr>
            <p:sp>
              <p:nvSpPr>
                <p:cNvPr id="102" name="MH_SubTitle_1"/>
                <p:cNvSpPr/>
                <p:nvPr>
                  <p:custDataLst>
                    <p:tags r:id="rId8"/>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103" name="MH_Other_1"/>
                <p:cNvSpPr/>
                <p:nvPr>
                  <p:custDataLst>
                    <p:tags r:id="rId9"/>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13" name="Rounded Rectangle 12"/>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15" name="Text Box 14"/>
            <p:cNvSpPr txBox="1"/>
            <p:nvPr/>
          </p:nvSpPr>
          <p:spPr>
            <a:xfrm>
              <a:off x="1361" y="5358"/>
              <a:ext cx="3585" cy="2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Tin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đã</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làm</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gì</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để</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quan</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tâm</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đến</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hàng</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xóm</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láng</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giềng</a:t>
              </a:r>
              <a:endPar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endParaRPr>
            </a:p>
          </p:txBody>
        </p:sp>
      </p:grpSp>
      <p:pic>
        <p:nvPicPr>
          <p:cNvPr id="105" name="Picture 104"/>
          <p:cNvPicPr/>
          <p:nvPr/>
        </p:nvPicPr>
        <p:blipFill>
          <a:blip r:embed="rId17"/>
          <a:stretch>
            <a:fillRect/>
          </a:stretch>
        </p:blipFill>
        <p:spPr>
          <a:xfrm>
            <a:off x="5981700" y="3429000"/>
            <a:ext cx="0" cy="0"/>
          </a:xfrm>
          <a:prstGeom prst="rect">
            <a:avLst/>
          </a:prstGeom>
          <a:noFill/>
          <a:ln w="9525">
            <a:noFill/>
          </a:ln>
        </p:spPr>
      </p:pic>
      <p:grpSp>
        <p:nvGrpSpPr>
          <p:cNvPr id="4" name="Group 3"/>
          <p:cNvGrpSpPr/>
          <p:nvPr/>
        </p:nvGrpSpPr>
        <p:grpSpPr>
          <a:xfrm>
            <a:off x="3542030" y="3307715"/>
            <a:ext cx="2495550" cy="3347085"/>
            <a:chOff x="5578" y="5209"/>
            <a:chExt cx="3930" cy="5271"/>
          </a:xfrm>
        </p:grpSpPr>
        <p:grpSp>
          <p:nvGrpSpPr>
            <p:cNvPr id="17" name="Group 16"/>
            <p:cNvGrpSpPr/>
            <p:nvPr/>
          </p:nvGrpSpPr>
          <p:grpSpPr>
            <a:xfrm rot="660000">
              <a:off x="5578" y="5209"/>
              <a:ext cx="3930" cy="5271"/>
              <a:chOff x="1320" y="4931"/>
              <a:chExt cx="3930" cy="4206"/>
            </a:xfrm>
          </p:grpSpPr>
          <p:grpSp>
            <p:nvGrpSpPr>
              <p:cNvPr id="18" name="组合 100"/>
              <p:cNvGrpSpPr/>
              <p:nvPr/>
            </p:nvGrpSpPr>
            <p:grpSpPr>
              <a:xfrm>
                <a:off x="1320" y="4931"/>
                <a:ext cx="3931" cy="4207"/>
                <a:chOff x="3459164" y="2427288"/>
                <a:chExt cx="928687" cy="2671762"/>
              </a:xfrm>
            </p:grpSpPr>
            <p:sp>
              <p:nvSpPr>
                <p:cNvPr id="19" name="MH_SubTitle_1"/>
                <p:cNvSpPr/>
                <p:nvPr>
                  <p:custDataLst>
                    <p:tags r:id="rId6"/>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20" name="MH_Other_1"/>
                <p:cNvSpPr/>
                <p:nvPr>
                  <p:custDataLst>
                    <p:tags r:id="rId7"/>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21" name="Rounded Rectangle 20"/>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22" name="Text Box 21"/>
            <p:cNvSpPr txBox="1"/>
            <p:nvPr/>
          </p:nvSpPr>
          <p:spPr>
            <a:xfrm rot="660000">
              <a:off x="5901" y="5659"/>
              <a:ext cx="3585" cy="3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Việc</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của</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Tin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đã</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mang</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lại</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lợi</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ích</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gì</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p>
          </p:txBody>
        </p:sp>
      </p:grpSp>
      <p:grpSp>
        <p:nvGrpSpPr>
          <p:cNvPr id="5" name="Group 4"/>
          <p:cNvGrpSpPr/>
          <p:nvPr/>
        </p:nvGrpSpPr>
        <p:grpSpPr>
          <a:xfrm>
            <a:off x="6359525" y="3297555"/>
            <a:ext cx="2495550" cy="2670810"/>
            <a:chOff x="10015" y="5193"/>
            <a:chExt cx="3930" cy="4206"/>
          </a:xfrm>
        </p:grpSpPr>
        <p:grpSp>
          <p:nvGrpSpPr>
            <p:cNvPr id="26" name="Group 25"/>
            <p:cNvGrpSpPr/>
            <p:nvPr/>
          </p:nvGrpSpPr>
          <p:grpSpPr>
            <a:xfrm>
              <a:off x="10015" y="5193"/>
              <a:ext cx="3930" cy="4206"/>
              <a:chOff x="1320" y="4931"/>
              <a:chExt cx="3930" cy="4206"/>
            </a:xfrm>
          </p:grpSpPr>
          <p:grpSp>
            <p:nvGrpSpPr>
              <p:cNvPr id="27" name="组合 100"/>
              <p:cNvGrpSpPr/>
              <p:nvPr/>
            </p:nvGrpSpPr>
            <p:grpSpPr>
              <a:xfrm>
                <a:off x="1320" y="4931"/>
                <a:ext cx="3931" cy="4207"/>
                <a:chOff x="3459164" y="2427288"/>
                <a:chExt cx="928687" cy="2671762"/>
              </a:xfrm>
            </p:grpSpPr>
            <p:sp>
              <p:nvSpPr>
                <p:cNvPr id="28" name="MH_SubTitle_1"/>
                <p:cNvSpPr/>
                <p:nvPr>
                  <p:custDataLst>
                    <p:tags r:id="rId4"/>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29" name="MH_Other_1"/>
                <p:cNvSpPr/>
                <p:nvPr>
                  <p:custDataLst>
                    <p:tags r:id="rId5"/>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33" name="Rounded Rectangle 32"/>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34" name="Text Box 33"/>
            <p:cNvSpPr txBox="1"/>
            <p:nvPr/>
          </p:nvSpPr>
          <p:spPr>
            <a:xfrm>
              <a:off x="10196" y="5440"/>
              <a:ext cx="3585" cy="384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Vì</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sao</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chúng</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ta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cần</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phải</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quan</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tâm</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dến</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hàng</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xóm</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láng</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giềng</a:t>
              </a:r>
              <a:endPar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endParaRPr>
            </a:p>
          </p:txBody>
        </p:sp>
      </p:grpSp>
      <p:grpSp>
        <p:nvGrpSpPr>
          <p:cNvPr id="8" name="Group 7"/>
          <p:cNvGrpSpPr/>
          <p:nvPr/>
        </p:nvGrpSpPr>
        <p:grpSpPr>
          <a:xfrm>
            <a:off x="9293225" y="3480435"/>
            <a:ext cx="2495550" cy="2670810"/>
            <a:chOff x="14635" y="5481"/>
            <a:chExt cx="3930" cy="4206"/>
          </a:xfrm>
        </p:grpSpPr>
        <p:grpSp>
          <p:nvGrpSpPr>
            <p:cNvPr id="37" name="Group 36"/>
            <p:cNvGrpSpPr/>
            <p:nvPr/>
          </p:nvGrpSpPr>
          <p:grpSpPr>
            <a:xfrm rot="21060000">
              <a:off x="14635" y="5481"/>
              <a:ext cx="3930" cy="4206"/>
              <a:chOff x="1320" y="4931"/>
              <a:chExt cx="3930" cy="4206"/>
            </a:xfrm>
          </p:grpSpPr>
          <p:grpSp>
            <p:nvGrpSpPr>
              <p:cNvPr id="38" name="组合 100"/>
              <p:cNvGrpSpPr/>
              <p:nvPr/>
            </p:nvGrpSpPr>
            <p:grpSpPr>
              <a:xfrm>
                <a:off x="1320" y="4931"/>
                <a:ext cx="3931" cy="4207"/>
                <a:chOff x="3459164" y="2427288"/>
                <a:chExt cx="928687" cy="2671762"/>
              </a:xfrm>
            </p:grpSpPr>
            <p:sp>
              <p:nvSpPr>
                <p:cNvPr id="39" name="MH_SubTitle_1"/>
                <p:cNvSpPr/>
                <p:nvPr>
                  <p:custDataLst>
                    <p:tags r:id="rId2"/>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40" name="MH_Other_1"/>
                <p:cNvSpPr/>
                <p:nvPr>
                  <p:custDataLst>
                    <p:tags r:id="rId3"/>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41" name="Rounded Rectangle 40"/>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42" name="Text Box 41"/>
            <p:cNvSpPr txBox="1"/>
            <p:nvPr/>
          </p:nvSpPr>
          <p:spPr>
            <a:xfrm rot="21060000">
              <a:off x="14804" y="5833"/>
              <a:ext cx="3585" cy="3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Em</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hãy</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kể</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những</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việc</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em</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đã</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làm</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đ</a:t>
              </a:r>
              <a:r>
                <a:rPr kumimoji="0" lang="vi-VN"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ư</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ợc</a:t>
              </a:r>
              <a:endPar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500"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additive="base">
                                        <p:cTn id="25" dur="500"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ppt_y-#ppt_h/2"/>
                                          </p:val>
                                        </p:tav>
                                        <p:tav tm="100000">
                                          <p:val>
                                            <p:strVal val="#ppt_y"/>
                                          </p:val>
                                        </p:tav>
                                      </p:tavLst>
                                    </p:anim>
                                    <p:anim calcmode="lin" valueType="num">
                                      <p:cBhvr additive="base">
                                        <p:cTn id="28" dur="500" fill="hold"/>
                                        <p:tgtEl>
                                          <p:spTgt spid="3"/>
                                        </p:tgtEl>
                                        <p:attrNameLst>
                                          <p:attrName>ppt_w</p:attrName>
                                        </p:attrNameLst>
                                      </p:cBhvr>
                                      <p:tavLst>
                                        <p:tav tm="0">
                                          <p:val>
                                            <p:strVal val="#ppt_w"/>
                                          </p:val>
                                        </p:tav>
                                        <p:tav tm="100000">
                                          <p:val>
                                            <p:strVal val="#ppt_w"/>
                                          </p:val>
                                        </p:tav>
                                      </p:tavLst>
                                    </p:anim>
                                    <p:anim calcmode="lin" valueType="num">
                                      <p:cBhvr additive="base">
                                        <p:cTn id="2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 fill="hold" nodeType="clickEffect">
                                  <p:stCondLst>
                                    <p:cond delay="0"/>
                                  </p:stCondLst>
                                  <p:childTnLst>
                                    <p:set>
                                      <p:cBhvr additive="base">
                                        <p:cTn id="33" dur="500"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ppt_y-#ppt_h/2"/>
                                          </p:val>
                                        </p:tav>
                                        <p:tav tm="100000">
                                          <p:val>
                                            <p:strVal val="#ppt_y"/>
                                          </p:val>
                                        </p:tav>
                                      </p:tavLst>
                                    </p:anim>
                                    <p:anim calcmode="lin" valueType="num">
                                      <p:cBhvr additive="base">
                                        <p:cTn id="36" dur="500" fill="hold"/>
                                        <p:tgtEl>
                                          <p:spTgt spid="4"/>
                                        </p:tgtEl>
                                        <p:attrNameLst>
                                          <p:attrName>ppt_w</p:attrName>
                                        </p:attrNameLst>
                                      </p:cBhvr>
                                      <p:tavLst>
                                        <p:tav tm="0">
                                          <p:val>
                                            <p:strVal val="#ppt_w"/>
                                          </p:val>
                                        </p:tav>
                                        <p:tav tm="100000">
                                          <p:val>
                                            <p:strVal val="#ppt_w"/>
                                          </p:val>
                                        </p:tav>
                                      </p:tavLst>
                                    </p:anim>
                                    <p:anim calcmode="lin" valueType="num">
                                      <p:cBhvr additive="base">
                                        <p:cTn id="3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 fill="hold" nodeType="clickEffect">
                                  <p:stCondLst>
                                    <p:cond delay="0"/>
                                  </p:stCondLst>
                                  <p:childTnLst>
                                    <p:set>
                                      <p:cBhvr additive="base">
                                        <p:cTn id="41" dur="500"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ppt_y-#ppt_h/2"/>
                                          </p:val>
                                        </p:tav>
                                        <p:tav tm="100000">
                                          <p:val>
                                            <p:strVal val="#ppt_y"/>
                                          </p:val>
                                        </p:tav>
                                      </p:tavLst>
                                    </p:anim>
                                    <p:anim calcmode="lin" valueType="num">
                                      <p:cBhvr additive="base">
                                        <p:cTn id="44" dur="500" fill="hold"/>
                                        <p:tgtEl>
                                          <p:spTgt spid="5"/>
                                        </p:tgtEl>
                                        <p:attrNameLst>
                                          <p:attrName>ppt_w</p:attrName>
                                        </p:attrNameLst>
                                      </p:cBhvr>
                                      <p:tavLst>
                                        <p:tav tm="0">
                                          <p:val>
                                            <p:strVal val="#ppt_w"/>
                                          </p:val>
                                        </p:tav>
                                        <p:tav tm="100000">
                                          <p:val>
                                            <p:strVal val="#ppt_w"/>
                                          </p:val>
                                        </p:tav>
                                      </p:tavLst>
                                    </p:anim>
                                    <p:anim calcmode="lin" valueType="num">
                                      <p:cBhvr additive="base">
                                        <p:cTn id="4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nodeType="clickEffect">
                                  <p:stCondLst>
                                    <p:cond delay="0"/>
                                  </p:stCondLst>
                                  <p:childTnLst>
                                    <p:set>
                                      <p:cBhvr additive="base">
                                        <p:cTn id="49" dur="500"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ppt_y-#ppt_h/2"/>
                                          </p:val>
                                        </p:tav>
                                        <p:tav tm="100000">
                                          <p:val>
                                            <p:strVal val="#ppt_y"/>
                                          </p:val>
                                        </p:tav>
                                      </p:tavLst>
                                    </p:anim>
                                    <p:anim calcmode="lin" valueType="num">
                                      <p:cBhvr additive="base">
                                        <p:cTn id="52" dur="500" fill="hold"/>
                                        <p:tgtEl>
                                          <p:spTgt spid="8"/>
                                        </p:tgtEl>
                                        <p:attrNameLst>
                                          <p:attrName>ppt_w</p:attrName>
                                        </p:attrNameLst>
                                      </p:cBhvr>
                                      <p:tavLst>
                                        <p:tav tm="0">
                                          <p:val>
                                            <p:strVal val="#ppt_w"/>
                                          </p:val>
                                        </p:tav>
                                        <p:tav tm="100000">
                                          <p:val>
                                            <p:strVal val="#ppt_w"/>
                                          </p:val>
                                        </p:tav>
                                      </p:tavLst>
                                    </p:anim>
                                    <p:anim calcmode="lin" valueType="num">
                                      <p:cBhvr additive="base">
                                        <p:cTn id="5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3205" y="3532438"/>
            <a:ext cx="12756444" cy="3299455"/>
          </a:xfrm>
          <a:prstGeom prst="rect">
            <a:avLst/>
          </a:prstGeom>
        </p:spPr>
      </p:pic>
      <p:pic>
        <p:nvPicPr>
          <p:cNvPr id="25" name="图片 2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10504805" y="3787775"/>
            <a:ext cx="2103120" cy="3236595"/>
          </a:xfrm>
          <a:prstGeom prst="rect">
            <a:avLst/>
          </a:prstGeom>
        </p:spPr>
      </p:pic>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82" y="3252913"/>
            <a:ext cx="1984033" cy="357898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7" name="TextBox 6"/>
          <p:cNvSpPr txBox="1"/>
          <p:nvPr/>
        </p:nvSpPr>
        <p:spPr>
          <a:xfrm>
            <a:off x="657498" y="399407"/>
            <a:ext cx="1153450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Việc</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quan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tâm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giúp</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đỡ</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hàng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xóm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láng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giềng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mang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lại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niềm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vui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cho</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bản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thân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và</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mọi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người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xung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quanh</a:t>
            </a:r>
            <a:r>
              <a:rPr kumimoji="0" lang="en-US" sz="4000" b="1" i="0" u="none" strike="noStrike" kern="1200" cap="none" spc="0" normalizeH="0" baseline="0" noProof="0" dirty="0">
                <a:ln>
                  <a:noFill/>
                </a:ln>
                <a:effectLst/>
                <a:uLnTx/>
                <a:uFillTx/>
                <a:latin typeface="Helvetica"/>
                <a:cs typeface="+mn-cs"/>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Việc</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quan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tâm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giúp</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đỡ</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hàng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xóm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láng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giềng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giúp</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tình</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làng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nghĩa</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xóm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thêm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gắn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kết</a:t>
            </a:r>
            <a:r>
              <a:rPr kumimoji="0" lang="en-US" sz="4000" b="1" i="0" u="none" strike="noStrike" kern="1200" cap="none" spc="0" normalizeH="0" baseline="0" noProof="0" dirty="0">
                <a:ln>
                  <a:noFill/>
                </a:ln>
                <a:effectLst/>
                <a:uLnTx/>
                <a:uFillTx/>
                <a:latin typeface="Helvetica"/>
                <a:cs typeface="+mn-cs"/>
              </a:rPr>
              <a:t>.</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500"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500"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500"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anim calcmode="lin" valueType="num">
                                      <p:cBhvr>
                                        <p:cTn id="21" dur="500" fill="hold"/>
                                        <p:tgtEl>
                                          <p:spTgt spid="57"/>
                                        </p:tgtEl>
                                        <p:attrNameLst>
                                          <p:attrName>ppt_x</p:attrName>
                                        </p:attrNameLst>
                                      </p:cBhvr>
                                      <p:tavLst>
                                        <p:tav tm="0">
                                          <p:val>
                                            <p:strVal val="#ppt_x"/>
                                          </p:val>
                                        </p:tav>
                                        <p:tav tm="100000">
                                          <p:val>
                                            <p:strVal val="#ppt_x"/>
                                          </p:val>
                                        </p:tav>
                                      </p:tavLst>
                                    </p:anim>
                                    <p:anim calcmode="lin" valueType="num">
                                      <p:cBhvr>
                                        <p:cTn id="22"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29D5272-1C73-4CF3-A056-BA82E99AAA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49037"/>
            <a:ext cx="12187592" cy="6855520"/>
          </a:xfrm>
          <a:prstGeom prst="rect">
            <a:avLst/>
          </a:prstGeom>
        </p:spPr>
      </p:pic>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6764140" y="862168"/>
            <a:ext cx="1565430" cy="25736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3771555" y="1874754"/>
            <a:ext cx="4164423" cy="2807936"/>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7"/>
          <a:stretch>
            <a:fillRect/>
          </a:stretch>
        </p:blipFill>
        <p:spPr>
          <a:xfrm>
            <a:off x="7732881" y="2709840"/>
            <a:ext cx="2836832" cy="3772079"/>
          </a:xfrm>
          <a:prstGeom prst="rect">
            <a:avLst/>
          </a:prstGeom>
        </p:spPr>
      </p:pic>
      <p:pic>
        <p:nvPicPr>
          <p:cNvPr id="3" name="Picture 2">
            <a:extLst>
              <a:ext uri="{FF2B5EF4-FFF2-40B4-BE49-F238E27FC236}">
                <a16:creationId xmlns:a16="http://schemas.microsoft.com/office/drawing/2014/main" id="{F5C3EDD0-E21F-4011-B790-9D3360F6C237}"/>
              </a:ext>
            </a:extLst>
          </p:cNvPr>
          <p:cNvPicPr>
            <a:picLocks noChangeAspect="1"/>
          </p:cNvPicPr>
          <p:nvPr/>
        </p:nvPicPr>
        <p:blipFill>
          <a:blip r:embed="rId8"/>
          <a:stretch>
            <a:fillRect/>
          </a:stretch>
        </p:blipFill>
        <p:spPr>
          <a:xfrm>
            <a:off x="3646381" y="2627306"/>
            <a:ext cx="4541914" cy="1603387"/>
          </a:xfrm>
          <a:prstGeom prst="rect">
            <a:avLst/>
          </a:prstGeom>
        </p:spPr>
      </p:pic>
    </p:spTree>
    <p:extLst>
      <p:ext uri="{BB962C8B-B14F-4D97-AF65-F5344CB8AC3E}">
        <p14:creationId xmlns:p14="http://schemas.microsoft.com/office/powerpoint/2010/main" val="3718410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
            <a:extLst>
              <a:ext uri="{FF2B5EF4-FFF2-40B4-BE49-F238E27FC236}">
                <a16:creationId xmlns:a16="http://schemas.microsoft.com/office/drawing/2014/main" id="{A7F00531-0B1C-48AE-BAF6-03DD6FFE41D0}"/>
              </a:ext>
            </a:extLst>
          </p:cNvPr>
          <p:cNvSpPr/>
          <p:nvPr/>
        </p:nvSpPr>
        <p:spPr>
          <a:xfrm>
            <a:off x="1645920" y="233680"/>
            <a:ext cx="8542427" cy="1326170"/>
          </a:xfrm>
          <a:custGeom>
            <a:avLst/>
            <a:gdLst>
              <a:gd name="connsiteX0" fmla="*/ 0 w 8542427"/>
              <a:gd name="connsiteY0" fmla="*/ 0 h 1326170"/>
              <a:gd name="connsiteX1" fmla="*/ 8542427 w 8542427"/>
              <a:gd name="connsiteY1" fmla="*/ 0 h 1326170"/>
              <a:gd name="connsiteX2" fmla="*/ 8542427 w 8542427"/>
              <a:gd name="connsiteY2" fmla="*/ 1326170 h 1326170"/>
              <a:gd name="connsiteX3" fmla="*/ 0 w 8542427"/>
              <a:gd name="connsiteY3" fmla="*/ 1326170 h 1326170"/>
              <a:gd name="connsiteX4" fmla="*/ 0 w 8542427"/>
              <a:gd name="connsiteY4" fmla="*/ 0 h 132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427" h="1326170" fill="none" extrusionOk="0">
                <a:moveTo>
                  <a:pt x="0" y="0"/>
                </a:moveTo>
                <a:cubicBezTo>
                  <a:pt x="2549539" y="-81710"/>
                  <a:pt x="4618728" y="51488"/>
                  <a:pt x="8542427" y="0"/>
                </a:cubicBezTo>
                <a:cubicBezTo>
                  <a:pt x="8639197" y="311095"/>
                  <a:pt x="8635979" y="756845"/>
                  <a:pt x="8542427" y="1326170"/>
                </a:cubicBezTo>
                <a:cubicBezTo>
                  <a:pt x="5657807" y="1374969"/>
                  <a:pt x="4016523" y="1229255"/>
                  <a:pt x="0" y="1326170"/>
                </a:cubicBezTo>
                <a:cubicBezTo>
                  <a:pt x="-110251" y="986363"/>
                  <a:pt x="22213" y="361825"/>
                  <a:pt x="0" y="0"/>
                </a:cubicBezTo>
                <a:close/>
              </a:path>
              <a:path w="8542427" h="1326170" stroke="0" extrusionOk="0">
                <a:moveTo>
                  <a:pt x="0" y="0"/>
                </a:moveTo>
                <a:cubicBezTo>
                  <a:pt x="1026675" y="-147471"/>
                  <a:pt x="4311268" y="-158921"/>
                  <a:pt x="8542427" y="0"/>
                </a:cubicBezTo>
                <a:cubicBezTo>
                  <a:pt x="8504202" y="489299"/>
                  <a:pt x="8498672" y="998245"/>
                  <a:pt x="8542427" y="1326170"/>
                </a:cubicBezTo>
                <a:cubicBezTo>
                  <a:pt x="6126549" y="1453540"/>
                  <a:pt x="1706672" y="1321779"/>
                  <a:pt x="0" y="1326170"/>
                </a:cubicBezTo>
                <a:cubicBezTo>
                  <a:pt x="-46505" y="1034311"/>
                  <a:pt x="-85411" y="279015"/>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 name="矩形 28">
            <a:extLst>
              <a:ext uri="{FF2B5EF4-FFF2-40B4-BE49-F238E27FC236}">
                <a16:creationId xmlns:a16="http://schemas.microsoft.com/office/drawing/2014/main" id="{BB015436-FBE7-4401-9CAD-78122338F5D0}"/>
              </a:ext>
            </a:extLst>
          </p:cNvPr>
          <p:cNvSpPr/>
          <p:nvPr/>
        </p:nvSpPr>
        <p:spPr>
          <a:xfrm>
            <a:off x="1709012" y="328744"/>
            <a:ext cx="8542427" cy="1231106"/>
          </a:xfrm>
          <a:prstGeom prst="rect">
            <a:avLst/>
          </a:prstGeom>
        </p:spPr>
        <p:txBody>
          <a:bodyPr wrap="square" lIns="0" tIns="0" rIns="0" bIns="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Chia sẻ một số việc em đã làm để thể hiện sự quan tâm hàng xóm láng giềng</a:t>
            </a:r>
            <a:endParaRPr kumimoji="0" lang="zh-CN" altLang="en-US" sz="40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25" name="Picture 24">
            <a:extLst>
              <a:ext uri="{FF2B5EF4-FFF2-40B4-BE49-F238E27FC236}">
                <a16:creationId xmlns:a16="http://schemas.microsoft.com/office/drawing/2014/main" id="{D7484D60-E09B-4251-94BB-C354D708D4ED}"/>
              </a:ext>
            </a:extLst>
          </p:cNvPr>
          <p:cNvPicPr>
            <a:picLocks noChangeAspect="1"/>
          </p:cNvPicPr>
          <p:nvPr/>
        </p:nvPicPr>
        <p:blipFill rotWithShape="1">
          <a:blip r:embed="rId3">
            <a:extLst>
              <a:ext uri="{28A0092B-C50C-407E-A947-70E740481C1C}">
                <a14:useLocalDpi xmlns:a14="http://schemas.microsoft.com/office/drawing/2010/main" val="0"/>
              </a:ext>
            </a:extLst>
          </a:blip>
          <a:srcRect l="-4180" t="2306" r="54156" b="-2306"/>
          <a:stretch/>
        </p:blipFill>
        <p:spPr>
          <a:xfrm flipH="1">
            <a:off x="10251439" y="3641601"/>
            <a:ext cx="1964247" cy="3332627"/>
          </a:xfrm>
          <a:prstGeom prst="rect">
            <a:avLst/>
          </a:prstGeom>
        </p:spPr>
      </p:pic>
      <p:sp>
        <p:nvSpPr>
          <p:cNvPr id="28" name="TextBox 27">
            <a:extLst>
              <a:ext uri="{FF2B5EF4-FFF2-40B4-BE49-F238E27FC236}">
                <a16:creationId xmlns:a16="http://schemas.microsoft.com/office/drawing/2014/main" id="{09F7D697-7884-4E4D-BCB9-BD14D62267C2}"/>
              </a:ext>
            </a:extLst>
          </p:cNvPr>
          <p:cNvSpPr txBox="1"/>
          <p:nvPr/>
        </p:nvSpPr>
        <p:spPr>
          <a:xfrm>
            <a:off x="2286000" y="2441272"/>
            <a:ext cx="9022080" cy="120032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VD: Nhà bác hàng xóm có chuyện buồn, em và bố mẹ đã sang an ủi gia đình bác.</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Shape 34">
            <a:extLst>
              <a:ext uri="{FF2B5EF4-FFF2-40B4-BE49-F238E27FC236}">
                <a16:creationId xmlns:a16="http://schemas.microsoft.com/office/drawing/2014/main" id="{0F439D44-E703-4474-B15B-647EDA205D54}"/>
              </a:ext>
            </a:extLst>
          </p:cNvPr>
          <p:cNvSpPr/>
          <p:nvPr/>
        </p:nvSpPr>
        <p:spPr>
          <a:xfrm>
            <a:off x="1677042" y="155985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07702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2AD24E-19B0-43D6-8E63-0B857B5F50FF}"/>
              </a:ext>
            </a:extLst>
          </p:cNvPr>
          <p:cNvGrpSpPr/>
          <p:nvPr/>
        </p:nvGrpSpPr>
        <p:grpSpPr>
          <a:xfrm>
            <a:off x="2197650" y="-175712"/>
            <a:ext cx="8632910" cy="4759091"/>
            <a:chOff x="1198800" y="1420752"/>
            <a:chExt cx="2017727" cy="1828800"/>
          </a:xfrm>
        </p:grpSpPr>
        <p:pic>
          <p:nvPicPr>
            <p:cNvPr id="11" name="图片 7">
              <a:extLst>
                <a:ext uri="{FF2B5EF4-FFF2-40B4-BE49-F238E27FC236}">
                  <a16:creationId xmlns:a16="http://schemas.microsoft.com/office/drawing/2014/main" id="{67F75CD5-1331-4916-8056-AA8DA1CDEF65}"/>
                </a:ext>
              </a:extLst>
            </p:cNvPr>
            <p:cNvPicPr>
              <a:picLocks noChangeAspect="1"/>
            </p:cNvPicPr>
            <p:nvPr/>
          </p:nvPicPr>
          <p:blipFill>
            <a:blip r:embed="rId2"/>
            <a:stretch>
              <a:fillRect/>
            </a:stretch>
          </p:blipFill>
          <p:spPr>
            <a:xfrm>
              <a:off x="1198800" y="1420752"/>
              <a:ext cx="2017727" cy="1828800"/>
            </a:xfrm>
            <a:prstGeom prst="rect">
              <a:avLst/>
            </a:prstGeom>
          </p:spPr>
        </p:pic>
        <p:sp>
          <p:nvSpPr>
            <p:cNvPr id="12" name="TextBox 11">
              <a:extLst>
                <a:ext uri="{FF2B5EF4-FFF2-40B4-BE49-F238E27FC236}">
                  <a16:creationId xmlns:a16="http://schemas.microsoft.com/office/drawing/2014/main" id="{60B1A004-DEDB-4D62-83FF-2F62D9E0CD18}"/>
                </a:ext>
              </a:extLst>
            </p:cNvPr>
            <p:cNvSpPr txBox="1"/>
            <p:nvPr/>
          </p:nvSpPr>
          <p:spPr>
            <a:xfrm>
              <a:off x="1395366" y="2229863"/>
              <a:ext cx="1641298" cy="212789"/>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999"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3" name="TextBox 2">
            <a:extLst>
              <a:ext uri="{FF2B5EF4-FFF2-40B4-BE49-F238E27FC236}">
                <a16:creationId xmlns:a16="http://schemas.microsoft.com/office/drawing/2014/main" id="{3AADCD77-7A91-4697-8170-CA7C5DB70B54}"/>
              </a:ext>
            </a:extLst>
          </p:cNvPr>
          <p:cNvSpPr txBox="1"/>
          <p:nvPr/>
        </p:nvSpPr>
        <p:spPr>
          <a:xfrm>
            <a:off x="3510531" y="1490008"/>
            <a:ext cx="5816898" cy="193899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chuẩn</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6" name="Picture 5">
            <a:extLst>
              <a:ext uri="{FF2B5EF4-FFF2-40B4-BE49-F238E27FC236}">
                <a16:creationId xmlns:a16="http://schemas.microsoft.com/office/drawing/2014/main" id="{6B9FDCDE-A9E3-4473-8FCD-059F562D4933}"/>
              </a:ext>
            </a:extLst>
          </p:cNvPr>
          <p:cNvPicPr>
            <a:picLocks noChangeAspect="1"/>
          </p:cNvPicPr>
          <p:nvPr/>
        </p:nvPicPr>
        <p:blipFill rotWithShape="1">
          <a:blip r:embed="rId3">
            <a:extLst>
              <a:ext uri="{28A0092B-C50C-407E-A947-70E740481C1C}">
                <a14:useLocalDpi xmlns:a14="http://schemas.microsoft.com/office/drawing/2010/main" val="0"/>
              </a:ext>
            </a:extLst>
          </a:blip>
          <a:srcRect l="45141" r="908"/>
          <a:stretch/>
        </p:blipFill>
        <p:spPr>
          <a:xfrm flipH="1">
            <a:off x="1831902" y="3589767"/>
            <a:ext cx="2077519" cy="3268233"/>
          </a:xfrm>
          <a:prstGeom prst="rect">
            <a:avLst/>
          </a:prstGeom>
        </p:spPr>
      </p:pic>
    </p:spTree>
    <p:extLst>
      <p:ext uri="{BB962C8B-B14F-4D97-AF65-F5344CB8AC3E}">
        <p14:creationId xmlns:p14="http://schemas.microsoft.com/office/powerpoint/2010/main" val="393905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0">
            <a:extLst>
              <a:ext uri="{FF2B5EF4-FFF2-40B4-BE49-F238E27FC236}">
                <a16:creationId xmlns:a16="http://schemas.microsoft.com/office/drawing/2014/main" id="{AAEC2A54-EE21-45D0-9D39-E668C532A0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49037"/>
            <a:ext cx="12187592" cy="6855520"/>
          </a:xfrm>
          <a:prstGeom prst="rect">
            <a:avLst/>
          </a:prstGeom>
        </p:spPr>
      </p:pic>
      <p:sp>
        <p:nvSpPr>
          <p:cNvPr id="27" name="TextBox 4">
            <a:extLst>
              <a:ext uri="{FF2B5EF4-FFF2-40B4-BE49-F238E27FC236}">
                <a16:creationId xmlns:a16="http://schemas.microsoft.com/office/drawing/2014/main" id="{21C8C987-A94A-4C8F-8B65-80FEB2A20C94}"/>
              </a:ext>
            </a:extLst>
          </p:cNvPr>
          <p:cNvSpPr txBox="1"/>
          <p:nvPr/>
        </p:nvSpPr>
        <p:spPr>
          <a:xfrm>
            <a:off x="1558289" y="1642340"/>
            <a:ext cx="8161864" cy="3077054"/>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ts val="11998"/>
              </a:lnSpc>
              <a:spcBef>
                <a:spcPct val="0"/>
              </a:spcBef>
              <a:spcAft>
                <a:spcPts val="0"/>
              </a:spcAft>
              <a:buClrTx/>
              <a:buSzTx/>
              <a:buFontTx/>
              <a:buNone/>
              <a:tabLst/>
              <a:defRPr/>
            </a:pP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Tạm</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 </a:t>
            </a: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biệt</a:t>
            </a:r>
            <a:endPar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endParaRPr>
          </a:p>
          <a:p>
            <a:pPr marL="0" marR="0" lvl="0" indent="0" algn="ctr" defTabSz="914217" rtl="0" eaLnBrk="1" fontAlgn="auto" latinLnBrk="0" hangingPunct="1">
              <a:lnSpc>
                <a:spcPts val="11998"/>
              </a:lnSpc>
              <a:spcBef>
                <a:spcPct val="0"/>
              </a:spcBef>
              <a:spcAft>
                <a:spcPts val="0"/>
              </a:spcAft>
              <a:buClrTx/>
              <a:buSzTx/>
              <a:buFontTx/>
              <a:buNone/>
              <a:tabLst/>
              <a:defRPr/>
            </a:pP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Hẹn</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 </a:t>
            </a: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gặp</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 </a:t>
            </a: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lại</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20345698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FE9669B-7E44-4DDF-8319-D83C5B0E4F50}"/>
              </a:ext>
            </a:extLst>
          </p:cNvPr>
          <p:cNvSpPr/>
          <p:nvPr/>
        </p:nvSpPr>
        <p:spPr>
          <a:xfrm>
            <a:off x="2205" y="-55072"/>
            <a:ext cx="12187592" cy="1041159"/>
          </a:xfrm>
          <a:prstGeom prst="rect">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5" name="矩形 28">
            <a:extLst>
              <a:ext uri="{FF2B5EF4-FFF2-40B4-BE49-F238E27FC236}">
                <a16:creationId xmlns:a16="http://schemas.microsoft.com/office/drawing/2014/main" id="{F3B0267B-031B-480D-9638-AAD70A57500D}"/>
              </a:ext>
            </a:extLst>
          </p:cNvPr>
          <p:cNvSpPr/>
          <p:nvPr/>
        </p:nvSpPr>
        <p:spPr>
          <a:xfrm>
            <a:off x="1912420" y="224069"/>
            <a:ext cx="10493971" cy="677108"/>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Hãy kể về một người hàng xóm mà em yêu quý</a:t>
            </a:r>
            <a:endParaRPr kumimoji="0" lang="zh-CN" altLang="en-US" sz="44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26" name="Picture 10" descr="Mục này có hình ảnh của: ">
            <a:extLst>
              <a:ext uri="{FF2B5EF4-FFF2-40B4-BE49-F238E27FC236}">
                <a16:creationId xmlns:a16="http://schemas.microsoft.com/office/drawing/2014/main" id="{B3D62701-3F44-4B4A-9E11-8C2FA2E0A9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198309" y="-430391"/>
            <a:ext cx="1906316" cy="14297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0856BBA-A78D-4A82-8C7A-0B74756CC7D9}"/>
              </a:ext>
            </a:extLst>
          </p:cNvPr>
          <p:cNvGrpSpPr/>
          <p:nvPr/>
        </p:nvGrpSpPr>
        <p:grpSpPr>
          <a:xfrm>
            <a:off x="351691" y="1544338"/>
            <a:ext cx="8229601" cy="3899859"/>
            <a:chOff x="76504" y="514663"/>
            <a:chExt cx="7485060" cy="5687287"/>
          </a:xfrm>
          <a:solidFill>
            <a:schemeClr val="bg1"/>
          </a:solidFill>
        </p:grpSpPr>
        <p:sp>
          <p:nvSpPr>
            <p:cNvPr id="11" name="Rectangle: Rounded Corners 10">
              <a:extLst>
                <a:ext uri="{FF2B5EF4-FFF2-40B4-BE49-F238E27FC236}">
                  <a16:creationId xmlns:a16="http://schemas.microsoft.com/office/drawing/2014/main" id="{AD7E9E5F-8273-4FAB-AECA-1616173B9C78}"/>
                </a:ext>
              </a:extLst>
            </p:cNvPr>
            <p:cNvSpPr/>
            <p:nvPr/>
          </p:nvSpPr>
          <p:spPr>
            <a:xfrm>
              <a:off x="139597" y="564703"/>
              <a:ext cx="7364501" cy="5587207"/>
            </a:xfrm>
            <a:custGeom>
              <a:avLst/>
              <a:gdLst>
                <a:gd name="connsiteX0" fmla="*/ 0 w 8097050"/>
                <a:gd name="connsiteY0" fmla="*/ 498175 h 3831233"/>
                <a:gd name="connsiteX1" fmla="*/ 498175 w 8097050"/>
                <a:gd name="connsiteY1" fmla="*/ 0 h 3831233"/>
                <a:gd name="connsiteX2" fmla="*/ 947886 w 8097050"/>
                <a:gd name="connsiteY2" fmla="*/ 0 h 3831233"/>
                <a:gd name="connsiteX3" fmla="*/ 1610618 w 8097050"/>
                <a:gd name="connsiteY3" fmla="*/ 0 h 3831233"/>
                <a:gd name="connsiteX4" fmla="*/ 2060329 w 8097050"/>
                <a:gd name="connsiteY4" fmla="*/ 0 h 3831233"/>
                <a:gd name="connsiteX5" fmla="*/ 2510040 w 8097050"/>
                <a:gd name="connsiteY5" fmla="*/ 0 h 3831233"/>
                <a:gd name="connsiteX6" fmla="*/ 3243779 w 8097050"/>
                <a:gd name="connsiteY6" fmla="*/ 0 h 3831233"/>
                <a:gd name="connsiteX7" fmla="*/ 3835504 w 8097050"/>
                <a:gd name="connsiteY7" fmla="*/ 0 h 3831233"/>
                <a:gd name="connsiteX8" fmla="*/ 4356222 w 8097050"/>
                <a:gd name="connsiteY8" fmla="*/ 0 h 3831233"/>
                <a:gd name="connsiteX9" fmla="*/ 4805933 w 8097050"/>
                <a:gd name="connsiteY9" fmla="*/ 0 h 3831233"/>
                <a:gd name="connsiteX10" fmla="*/ 5255644 w 8097050"/>
                <a:gd name="connsiteY10" fmla="*/ 0 h 3831233"/>
                <a:gd name="connsiteX11" fmla="*/ 5776362 w 8097050"/>
                <a:gd name="connsiteY11" fmla="*/ 0 h 3831233"/>
                <a:gd name="connsiteX12" fmla="*/ 6439094 w 8097050"/>
                <a:gd name="connsiteY12" fmla="*/ 0 h 3831233"/>
                <a:gd name="connsiteX13" fmla="*/ 6888805 w 8097050"/>
                <a:gd name="connsiteY13" fmla="*/ 0 h 3831233"/>
                <a:gd name="connsiteX14" fmla="*/ 7598875 w 8097050"/>
                <a:gd name="connsiteY14" fmla="*/ 0 h 3831233"/>
                <a:gd name="connsiteX15" fmla="*/ 8097050 w 8097050"/>
                <a:gd name="connsiteY15" fmla="*/ 498175 h 3831233"/>
                <a:gd name="connsiteX16" fmla="*/ 8097050 w 8097050"/>
                <a:gd name="connsiteY16" fmla="*/ 980105 h 3831233"/>
                <a:gd name="connsiteX17" fmla="*/ 8097050 w 8097050"/>
                <a:gd name="connsiteY17" fmla="*/ 1547082 h 3831233"/>
                <a:gd name="connsiteX18" fmla="*/ 8097050 w 8097050"/>
                <a:gd name="connsiteY18" fmla="*/ 2114058 h 3831233"/>
                <a:gd name="connsiteX19" fmla="*/ 8097050 w 8097050"/>
                <a:gd name="connsiteY19" fmla="*/ 2624337 h 3831233"/>
                <a:gd name="connsiteX20" fmla="*/ 8097050 w 8097050"/>
                <a:gd name="connsiteY20" fmla="*/ 3333058 h 3831233"/>
                <a:gd name="connsiteX21" fmla="*/ 7598875 w 8097050"/>
                <a:gd name="connsiteY21" fmla="*/ 3831233 h 3831233"/>
                <a:gd name="connsiteX22" fmla="*/ 7149164 w 8097050"/>
                <a:gd name="connsiteY22" fmla="*/ 3831233 h 3831233"/>
                <a:gd name="connsiteX23" fmla="*/ 6415425 w 8097050"/>
                <a:gd name="connsiteY23" fmla="*/ 3831233 h 3831233"/>
                <a:gd name="connsiteX24" fmla="*/ 5681686 w 8097050"/>
                <a:gd name="connsiteY24" fmla="*/ 3831233 h 3831233"/>
                <a:gd name="connsiteX25" fmla="*/ 5231975 w 8097050"/>
                <a:gd name="connsiteY25" fmla="*/ 3831233 h 3831233"/>
                <a:gd name="connsiteX26" fmla="*/ 4853271 w 8097050"/>
                <a:gd name="connsiteY26" fmla="*/ 3831233 h 3831233"/>
                <a:gd name="connsiteX27" fmla="*/ 4190539 w 8097050"/>
                <a:gd name="connsiteY27" fmla="*/ 3831233 h 3831233"/>
                <a:gd name="connsiteX28" fmla="*/ 3811835 w 8097050"/>
                <a:gd name="connsiteY28" fmla="*/ 3831233 h 3831233"/>
                <a:gd name="connsiteX29" fmla="*/ 3220110 w 8097050"/>
                <a:gd name="connsiteY29" fmla="*/ 3831233 h 3831233"/>
                <a:gd name="connsiteX30" fmla="*/ 2841406 w 8097050"/>
                <a:gd name="connsiteY30" fmla="*/ 3831233 h 3831233"/>
                <a:gd name="connsiteX31" fmla="*/ 2249681 w 8097050"/>
                <a:gd name="connsiteY31" fmla="*/ 3831233 h 3831233"/>
                <a:gd name="connsiteX32" fmla="*/ 1728963 w 8097050"/>
                <a:gd name="connsiteY32" fmla="*/ 3831233 h 3831233"/>
                <a:gd name="connsiteX33" fmla="*/ 1066231 w 8097050"/>
                <a:gd name="connsiteY33" fmla="*/ 3831233 h 3831233"/>
                <a:gd name="connsiteX34" fmla="*/ 498175 w 8097050"/>
                <a:gd name="connsiteY34" fmla="*/ 3831233 h 3831233"/>
                <a:gd name="connsiteX35" fmla="*/ 0 w 8097050"/>
                <a:gd name="connsiteY35" fmla="*/ 3333058 h 3831233"/>
                <a:gd name="connsiteX36" fmla="*/ 0 w 8097050"/>
                <a:gd name="connsiteY36" fmla="*/ 2766081 h 3831233"/>
                <a:gd name="connsiteX37" fmla="*/ 0 w 8097050"/>
                <a:gd name="connsiteY37" fmla="*/ 2255802 h 3831233"/>
                <a:gd name="connsiteX38" fmla="*/ 0 w 8097050"/>
                <a:gd name="connsiteY38" fmla="*/ 1660477 h 3831233"/>
                <a:gd name="connsiteX39" fmla="*/ 0 w 8097050"/>
                <a:gd name="connsiteY39" fmla="*/ 1150198 h 3831233"/>
                <a:gd name="connsiteX40" fmla="*/ 0 w 8097050"/>
                <a:gd name="connsiteY40"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7050" h="3831233" fill="none" extrusionOk="0">
                  <a:moveTo>
                    <a:pt x="0" y="498175"/>
                  </a:moveTo>
                  <a:cubicBezTo>
                    <a:pt x="11298" y="209157"/>
                    <a:pt x="180582" y="8852"/>
                    <a:pt x="498175" y="0"/>
                  </a:cubicBezTo>
                  <a:cubicBezTo>
                    <a:pt x="611382" y="-47965"/>
                    <a:pt x="853715" y="48880"/>
                    <a:pt x="947886" y="0"/>
                  </a:cubicBezTo>
                  <a:cubicBezTo>
                    <a:pt x="1042057" y="-48880"/>
                    <a:pt x="1393496" y="79470"/>
                    <a:pt x="1610618" y="0"/>
                  </a:cubicBezTo>
                  <a:cubicBezTo>
                    <a:pt x="1827740" y="-79470"/>
                    <a:pt x="1918727" y="16701"/>
                    <a:pt x="2060329" y="0"/>
                  </a:cubicBezTo>
                  <a:cubicBezTo>
                    <a:pt x="2201931" y="-16701"/>
                    <a:pt x="2385503" y="3431"/>
                    <a:pt x="2510040" y="0"/>
                  </a:cubicBezTo>
                  <a:cubicBezTo>
                    <a:pt x="2634577" y="-3431"/>
                    <a:pt x="2880353" y="45939"/>
                    <a:pt x="3243779" y="0"/>
                  </a:cubicBezTo>
                  <a:cubicBezTo>
                    <a:pt x="3607205" y="-45939"/>
                    <a:pt x="3684815" y="60990"/>
                    <a:pt x="3835504" y="0"/>
                  </a:cubicBezTo>
                  <a:cubicBezTo>
                    <a:pt x="3986194" y="-60990"/>
                    <a:pt x="4158022" y="35127"/>
                    <a:pt x="4356222" y="0"/>
                  </a:cubicBezTo>
                  <a:cubicBezTo>
                    <a:pt x="4554422" y="-35127"/>
                    <a:pt x="4693378" y="2672"/>
                    <a:pt x="4805933" y="0"/>
                  </a:cubicBezTo>
                  <a:cubicBezTo>
                    <a:pt x="4918488" y="-2672"/>
                    <a:pt x="5128750" y="18196"/>
                    <a:pt x="5255644" y="0"/>
                  </a:cubicBezTo>
                  <a:cubicBezTo>
                    <a:pt x="5382538" y="-18196"/>
                    <a:pt x="5663562" y="60209"/>
                    <a:pt x="5776362" y="0"/>
                  </a:cubicBezTo>
                  <a:cubicBezTo>
                    <a:pt x="5889162" y="-60209"/>
                    <a:pt x="6130232" y="12575"/>
                    <a:pt x="6439094" y="0"/>
                  </a:cubicBezTo>
                  <a:cubicBezTo>
                    <a:pt x="6747956" y="-12575"/>
                    <a:pt x="6723854" y="9379"/>
                    <a:pt x="6888805" y="0"/>
                  </a:cubicBezTo>
                  <a:cubicBezTo>
                    <a:pt x="7053756" y="-9379"/>
                    <a:pt x="7418272" y="44178"/>
                    <a:pt x="7598875" y="0"/>
                  </a:cubicBezTo>
                  <a:cubicBezTo>
                    <a:pt x="7796962" y="12791"/>
                    <a:pt x="8114308" y="223744"/>
                    <a:pt x="8097050" y="498175"/>
                  </a:cubicBezTo>
                  <a:cubicBezTo>
                    <a:pt x="8152578" y="683444"/>
                    <a:pt x="8063844" y="783534"/>
                    <a:pt x="8097050" y="980105"/>
                  </a:cubicBezTo>
                  <a:cubicBezTo>
                    <a:pt x="8130256" y="1176676"/>
                    <a:pt x="8068350" y="1356653"/>
                    <a:pt x="8097050" y="1547082"/>
                  </a:cubicBezTo>
                  <a:cubicBezTo>
                    <a:pt x="8125750" y="1737511"/>
                    <a:pt x="8090061" y="1907827"/>
                    <a:pt x="8097050" y="2114058"/>
                  </a:cubicBezTo>
                  <a:cubicBezTo>
                    <a:pt x="8104039" y="2320289"/>
                    <a:pt x="8056410" y="2468296"/>
                    <a:pt x="8097050" y="2624337"/>
                  </a:cubicBezTo>
                  <a:cubicBezTo>
                    <a:pt x="8137690" y="2780378"/>
                    <a:pt x="8044476" y="3012951"/>
                    <a:pt x="8097050" y="3333058"/>
                  </a:cubicBezTo>
                  <a:cubicBezTo>
                    <a:pt x="8058389" y="3598555"/>
                    <a:pt x="7870402" y="3796297"/>
                    <a:pt x="7598875" y="3831233"/>
                  </a:cubicBezTo>
                  <a:cubicBezTo>
                    <a:pt x="7451062" y="3837490"/>
                    <a:pt x="7278546" y="3793644"/>
                    <a:pt x="7149164" y="3831233"/>
                  </a:cubicBezTo>
                  <a:cubicBezTo>
                    <a:pt x="7019782" y="3868822"/>
                    <a:pt x="6713976" y="3750346"/>
                    <a:pt x="6415425" y="3831233"/>
                  </a:cubicBezTo>
                  <a:cubicBezTo>
                    <a:pt x="6116874" y="3912120"/>
                    <a:pt x="5960638" y="3759951"/>
                    <a:pt x="5681686" y="3831233"/>
                  </a:cubicBezTo>
                  <a:cubicBezTo>
                    <a:pt x="5402734" y="3902515"/>
                    <a:pt x="5355967" y="3824611"/>
                    <a:pt x="5231975" y="3831233"/>
                  </a:cubicBezTo>
                  <a:cubicBezTo>
                    <a:pt x="5107983" y="3837855"/>
                    <a:pt x="4942942" y="3828906"/>
                    <a:pt x="4853271" y="3831233"/>
                  </a:cubicBezTo>
                  <a:cubicBezTo>
                    <a:pt x="4763600" y="3833560"/>
                    <a:pt x="4430270" y="3793608"/>
                    <a:pt x="4190539" y="3831233"/>
                  </a:cubicBezTo>
                  <a:cubicBezTo>
                    <a:pt x="3950808" y="3868858"/>
                    <a:pt x="3978119" y="3819586"/>
                    <a:pt x="3811835" y="3831233"/>
                  </a:cubicBezTo>
                  <a:cubicBezTo>
                    <a:pt x="3645551" y="3842880"/>
                    <a:pt x="3352013" y="3825242"/>
                    <a:pt x="3220110" y="3831233"/>
                  </a:cubicBezTo>
                  <a:cubicBezTo>
                    <a:pt x="3088207" y="3837224"/>
                    <a:pt x="3020956" y="3802071"/>
                    <a:pt x="2841406" y="3831233"/>
                  </a:cubicBezTo>
                  <a:cubicBezTo>
                    <a:pt x="2661856" y="3860395"/>
                    <a:pt x="2538859" y="3826219"/>
                    <a:pt x="2249681" y="3831233"/>
                  </a:cubicBezTo>
                  <a:cubicBezTo>
                    <a:pt x="1960504" y="3836247"/>
                    <a:pt x="1919701" y="3797770"/>
                    <a:pt x="1728963" y="3831233"/>
                  </a:cubicBezTo>
                  <a:cubicBezTo>
                    <a:pt x="1538225" y="3864696"/>
                    <a:pt x="1254883" y="3801379"/>
                    <a:pt x="1066231" y="3831233"/>
                  </a:cubicBezTo>
                  <a:cubicBezTo>
                    <a:pt x="877579" y="3861087"/>
                    <a:pt x="698468" y="3766005"/>
                    <a:pt x="498175" y="3831233"/>
                  </a:cubicBezTo>
                  <a:cubicBezTo>
                    <a:pt x="225148" y="3853706"/>
                    <a:pt x="-82021" y="3608648"/>
                    <a:pt x="0" y="3333058"/>
                  </a:cubicBezTo>
                  <a:cubicBezTo>
                    <a:pt x="-51621" y="3199733"/>
                    <a:pt x="3691" y="2967278"/>
                    <a:pt x="0" y="2766081"/>
                  </a:cubicBezTo>
                  <a:cubicBezTo>
                    <a:pt x="-3691" y="2564884"/>
                    <a:pt x="60805" y="2490807"/>
                    <a:pt x="0" y="2255802"/>
                  </a:cubicBezTo>
                  <a:cubicBezTo>
                    <a:pt x="-60805" y="2020797"/>
                    <a:pt x="30641" y="1838057"/>
                    <a:pt x="0" y="1660477"/>
                  </a:cubicBezTo>
                  <a:cubicBezTo>
                    <a:pt x="-30641" y="1482897"/>
                    <a:pt x="13503" y="1306751"/>
                    <a:pt x="0" y="1150198"/>
                  </a:cubicBezTo>
                  <a:cubicBezTo>
                    <a:pt x="-13503" y="993645"/>
                    <a:pt x="7601" y="685062"/>
                    <a:pt x="0" y="498175"/>
                  </a:cubicBezTo>
                  <a:close/>
                </a:path>
                <a:path w="8097050" h="3831233" stroke="0"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F818C2D6-1AB8-40D5-96B4-8D8CC8BDB595}"/>
                </a:ext>
              </a:extLst>
            </p:cNvPr>
            <p:cNvSpPr/>
            <p:nvPr/>
          </p:nvSpPr>
          <p:spPr>
            <a:xfrm>
              <a:off x="112903" y="514663"/>
              <a:ext cx="7364501" cy="5587207"/>
            </a:xfrm>
            <a:custGeom>
              <a:avLst/>
              <a:gdLst>
                <a:gd name="connsiteX0" fmla="*/ 0 w 8097050"/>
                <a:gd name="connsiteY0" fmla="*/ 498175 h 3831233"/>
                <a:gd name="connsiteX1" fmla="*/ 498175 w 8097050"/>
                <a:gd name="connsiteY1" fmla="*/ 0 h 3831233"/>
                <a:gd name="connsiteX2" fmla="*/ 947886 w 8097050"/>
                <a:gd name="connsiteY2" fmla="*/ 0 h 3831233"/>
                <a:gd name="connsiteX3" fmla="*/ 1610618 w 8097050"/>
                <a:gd name="connsiteY3" fmla="*/ 0 h 3831233"/>
                <a:gd name="connsiteX4" fmla="*/ 2060329 w 8097050"/>
                <a:gd name="connsiteY4" fmla="*/ 0 h 3831233"/>
                <a:gd name="connsiteX5" fmla="*/ 2510040 w 8097050"/>
                <a:gd name="connsiteY5" fmla="*/ 0 h 3831233"/>
                <a:gd name="connsiteX6" fmla="*/ 3243779 w 8097050"/>
                <a:gd name="connsiteY6" fmla="*/ 0 h 3831233"/>
                <a:gd name="connsiteX7" fmla="*/ 3835504 w 8097050"/>
                <a:gd name="connsiteY7" fmla="*/ 0 h 3831233"/>
                <a:gd name="connsiteX8" fmla="*/ 4356222 w 8097050"/>
                <a:gd name="connsiteY8" fmla="*/ 0 h 3831233"/>
                <a:gd name="connsiteX9" fmla="*/ 4805933 w 8097050"/>
                <a:gd name="connsiteY9" fmla="*/ 0 h 3831233"/>
                <a:gd name="connsiteX10" fmla="*/ 5255644 w 8097050"/>
                <a:gd name="connsiteY10" fmla="*/ 0 h 3831233"/>
                <a:gd name="connsiteX11" fmla="*/ 5776362 w 8097050"/>
                <a:gd name="connsiteY11" fmla="*/ 0 h 3831233"/>
                <a:gd name="connsiteX12" fmla="*/ 6439094 w 8097050"/>
                <a:gd name="connsiteY12" fmla="*/ 0 h 3831233"/>
                <a:gd name="connsiteX13" fmla="*/ 6888805 w 8097050"/>
                <a:gd name="connsiteY13" fmla="*/ 0 h 3831233"/>
                <a:gd name="connsiteX14" fmla="*/ 7598875 w 8097050"/>
                <a:gd name="connsiteY14" fmla="*/ 0 h 3831233"/>
                <a:gd name="connsiteX15" fmla="*/ 8097050 w 8097050"/>
                <a:gd name="connsiteY15" fmla="*/ 498175 h 3831233"/>
                <a:gd name="connsiteX16" fmla="*/ 8097050 w 8097050"/>
                <a:gd name="connsiteY16" fmla="*/ 980105 h 3831233"/>
                <a:gd name="connsiteX17" fmla="*/ 8097050 w 8097050"/>
                <a:gd name="connsiteY17" fmla="*/ 1547082 h 3831233"/>
                <a:gd name="connsiteX18" fmla="*/ 8097050 w 8097050"/>
                <a:gd name="connsiteY18" fmla="*/ 2114058 h 3831233"/>
                <a:gd name="connsiteX19" fmla="*/ 8097050 w 8097050"/>
                <a:gd name="connsiteY19" fmla="*/ 2624337 h 3831233"/>
                <a:gd name="connsiteX20" fmla="*/ 8097050 w 8097050"/>
                <a:gd name="connsiteY20" fmla="*/ 3333058 h 3831233"/>
                <a:gd name="connsiteX21" fmla="*/ 7598875 w 8097050"/>
                <a:gd name="connsiteY21" fmla="*/ 3831233 h 3831233"/>
                <a:gd name="connsiteX22" fmla="*/ 7149164 w 8097050"/>
                <a:gd name="connsiteY22" fmla="*/ 3831233 h 3831233"/>
                <a:gd name="connsiteX23" fmla="*/ 6415425 w 8097050"/>
                <a:gd name="connsiteY23" fmla="*/ 3831233 h 3831233"/>
                <a:gd name="connsiteX24" fmla="*/ 5681686 w 8097050"/>
                <a:gd name="connsiteY24" fmla="*/ 3831233 h 3831233"/>
                <a:gd name="connsiteX25" fmla="*/ 5231975 w 8097050"/>
                <a:gd name="connsiteY25" fmla="*/ 3831233 h 3831233"/>
                <a:gd name="connsiteX26" fmla="*/ 4853271 w 8097050"/>
                <a:gd name="connsiteY26" fmla="*/ 3831233 h 3831233"/>
                <a:gd name="connsiteX27" fmla="*/ 4190539 w 8097050"/>
                <a:gd name="connsiteY27" fmla="*/ 3831233 h 3831233"/>
                <a:gd name="connsiteX28" fmla="*/ 3811835 w 8097050"/>
                <a:gd name="connsiteY28" fmla="*/ 3831233 h 3831233"/>
                <a:gd name="connsiteX29" fmla="*/ 3220110 w 8097050"/>
                <a:gd name="connsiteY29" fmla="*/ 3831233 h 3831233"/>
                <a:gd name="connsiteX30" fmla="*/ 2841406 w 8097050"/>
                <a:gd name="connsiteY30" fmla="*/ 3831233 h 3831233"/>
                <a:gd name="connsiteX31" fmla="*/ 2249681 w 8097050"/>
                <a:gd name="connsiteY31" fmla="*/ 3831233 h 3831233"/>
                <a:gd name="connsiteX32" fmla="*/ 1728963 w 8097050"/>
                <a:gd name="connsiteY32" fmla="*/ 3831233 h 3831233"/>
                <a:gd name="connsiteX33" fmla="*/ 1066231 w 8097050"/>
                <a:gd name="connsiteY33" fmla="*/ 3831233 h 3831233"/>
                <a:gd name="connsiteX34" fmla="*/ 498175 w 8097050"/>
                <a:gd name="connsiteY34" fmla="*/ 3831233 h 3831233"/>
                <a:gd name="connsiteX35" fmla="*/ 0 w 8097050"/>
                <a:gd name="connsiteY35" fmla="*/ 3333058 h 3831233"/>
                <a:gd name="connsiteX36" fmla="*/ 0 w 8097050"/>
                <a:gd name="connsiteY36" fmla="*/ 2766081 h 3831233"/>
                <a:gd name="connsiteX37" fmla="*/ 0 w 8097050"/>
                <a:gd name="connsiteY37" fmla="*/ 2255802 h 3831233"/>
                <a:gd name="connsiteX38" fmla="*/ 0 w 8097050"/>
                <a:gd name="connsiteY38" fmla="*/ 1660477 h 3831233"/>
                <a:gd name="connsiteX39" fmla="*/ 0 w 8097050"/>
                <a:gd name="connsiteY39" fmla="*/ 1150198 h 3831233"/>
                <a:gd name="connsiteX40" fmla="*/ 0 w 8097050"/>
                <a:gd name="connsiteY40"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7050" h="3831233" fill="none" extrusionOk="0">
                  <a:moveTo>
                    <a:pt x="0" y="498175"/>
                  </a:moveTo>
                  <a:cubicBezTo>
                    <a:pt x="11298" y="209157"/>
                    <a:pt x="180582" y="8852"/>
                    <a:pt x="498175" y="0"/>
                  </a:cubicBezTo>
                  <a:cubicBezTo>
                    <a:pt x="611382" y="-47965"/>
                    <a:pt x="853715" y="48880"/>
                    <a:pt x="947886" y="0"/>
                  </a:cubicBezTo>
                  <a:cubicBezTo>
                    <a:pt x="1042057" y="-48880"/>
                    <a:pt x="1393496" y="79470"/>
                    <a:pt x="1610618" y="0"/>
                  </a:cubicBezTo>
                  <a:cubicBezTo>
                    <a:pt x="1827740" y="-79470"/>
                    <a:pt x="1918727" y="16701"/>
                    <a:pt x="2060329" y="0"/>
                  </a:cubicBezTo>
                  <a:cubicBezTo>
                    <a:pt x="2201931" y="-16701"/>
                    <a:pt x="2385503" y="3431"/>
                    <a:pt x="2510040" y="0"/>
                  </a:cubicBezTo>
                  <a:cubicBezTo>
                    <a:pt x="2634577" y="-3431"/>
                    <a:pt x="2880353" y="45939"/>
                    <a:pt x="3243779" y="0"/>
                  </a:cubicBezTo>
                  <a:cubicBezTo>
                    <a:pt x="3607205" y="-45939"/>
                    <a:pt x="3684815" y="60990"/>
                    <a:pt x="3835504" y="0"/>
                  </a:cubicBezTo>
                  <a:cubicBezTo>
                    <a:pt x="3986194" y="-60990"/>
                    <a:pt x="4158022" y="35127"/>
                    <a:pt x="4356222" y="0"/>
                  </a:cubicBezTo>
                  <a:cubicBezTo>
                    <a:pt x="4554422" y="-35127"/>
                    <a:pt x="4693378" y="2672"/>
                    <a:pt x="4805933" y="0"/>
                  </a:cubicBezTo>
                  <a:cubicBezTo>
                    <a:pt x="4918488" y="-2672"/>
                    <a:pt x="5128750" y="18196"/>
                    <a:pt x="5255644" y="0"/>
                  </a:cubicBezTo>
                  <a:cubicBezTo>
                    <a:pt x="5382538" y="-18196"/>
                    <a:pt x="5663562" y="60209"/>
                    <a:pt x="5776362" y="0"/>
                  </a:cubicBezTo>
                  <a:cubicBezTo>
                    <a:pt x="5889162" y="-60209"/>
                    <a:pt x="6130232" y="12575"/>
                    <a:pt x="6439094" y="0"/>
                  </a:cubicBezTo>
                  <a:cubicBezTo>
                    <a:pt x="6747956" y="-12575"/>
                    <a:pt x="6723854" y="9379"/>
                    <a:pt x="6888805" y="0"/>
                  </a:cubicBezTo>
                  <a:cubicBezTo>
                    <a:pt x="7053756" y="-9379"/>
                    <a:pt x="7418272" y="44178"/>
                    <a:pt x="7598875" y="0"/>
                  </a:cubicBezTo>
                  <a:cubicBezTo>
                    <a:pt x="7796962" y="12791"/>
                    <a:pt x="8114308" y="223744"/>
                    <a:pt x="8097050" y="498175"/>
                  </a:cubicBezTo>
                  <a:cubicBezTo>
                    <a:pt x="8152578" y="683444"/>
                    <a:pt x="8063844" y="783534"/>
                    <a:pt x="8097050" y="980105"/>
                  </a:cubicBezTo>
                  <a:cubicBezTo>
                    <a:pt x="8130256" y="1176676"/>
                    <a:pt x="8068350" y="1356653"/>
                    <a:pt x="8097050" y="1547082"/>
                  </a:cubicBezTo>
                  <a:cubicBezTo>
                    <a:pt x="8125750" y="1737511"/>
                    <a:pt x="8090061" y="1907827"/>
                    <a:pt x="8097050" y="2114058"/>
                  </a:cubicBezTo>
                  <a:cubicBezTo>
                    <a:pt x="8104039" y="2320289"/>
                    <a:pt x="8056410" y="2468296"/>
                    <a:pt x="8097050" y="2624337"/>
                  </a:cubicBezTo>
                  <a:cubicBezTo>
                    <a:pt x="8137690" y="2780378"/>
                    <a:pt x="8044476" y="3012951"/>
                    <a:pt x="8097050" y="3333058"/>
                  </a:cubicBezTo>
                  <a:cubicBezTo>
                    <a:pt x="8058389" y="3598555"/>
                    <a:pt x="7870402" y="3796297"/>
                    <a:pt x="7598875" y="3831233"/>
                  </a:cubicBezTo>
                  <a:cubicBezTo>
                    <a:pt x="7451062" y="3837490"/>
                    <a:pt x="7278546" y="3793644"/>
                    <a:pt x="7149164" y="3831233"/>
                  </a:cubicBezTo>
                  <a:cubicBezTo>
                    <a:pt x="7019782" y="3868822"/>
                    <a:pt x="6713976" y="3750346"/>
                    <a:pt x="6415425" y="3831233"/>
                  </a:cubicBezTo>
                  <a:cubicBezTo>
                    <a:pt x="6116874" y="3912120"/>
                    <a:pt x="5960638" y="3759951"/>
                    <a:pt x="5681686" y="3831233"/>
                  </a:cubicBezTo>
                  <a:cubicBezTo>
                    <a:pt x="5402734" y="3902515"/>
                    <a:pt x="5355967" y="3824611"/>
                    <a:pt x="5231975" y="3831233"/>
                  </a:cubicBezTo>
                  <a:cubicBezTo>
                    <a:pt x="5107983" y="3837855"/>
                    <a:pt x="4942942" y="3828906"/>
                    <a:pt x="4853271" y="3831233"/>
                  </a:cubicBezTo>
                  <a:cubicBezTo>
                    <a:pt x="4763600" y="3833560"/>
                    <a:pt x="4430270" y="3793608"/>
                    <a:pt x="4190539" y="3831233"/>
                  </a:cubicBezTo>
                  <a:cubicBezTo>
                    <a:pt x="3950808" y="3868858"/>
                    <a:pt x="3978119" y="3819586"/>
                    <a:pt x="3811835" y="3831233"/>
                  </a:cubicBezTo>
                  <a:cubicBezTo>
                    <a:pt x="3645551" y="3842880"/>
                    <a:pt x="3352013" y="3825242"/>
                    <a:pt x="3220110" y="3831233"/>
                  </a:cubicBezTo>
                  <a:cubicBezTo>
                    <a:pt x="3088207" y="3837224"/>
                    <a:pt x="3020956" y="3802071"/>
                    <a:pt x="2841406" y="3831233"/>
                  </a:cubicBezTo>
                  <a:cubicBezTo>
                    <a:pt x="2661856" y="3860395"/>
                    <a:pt x="2538859" y="3826219"/>
                    <a:pt x="2249681" y="3831233"/>
                  </a:cubicBezTo>
                  <a:cubicBezTo>
                    <a:pt x="1960504" y="3836247"/>
                    <a:pt x="1919701" y="3797770"/>
                    <a:pt x="1728963" y="3831233"/>
                  </a:cubicBezTo>
                  <a:cubicBezTo>
                    <a:pt x="1538225" y="3864696"/>
                    <a:pt x="1254883" y="3801379"/>
                    <a:pt x="1066231" y="3831233"/>
                  </a:cubicBezTo>
                  <a:cubicBezTo>
                    <a:pt x="877579" y="3861087"/>
                    <a:pt x="698468" y="3766005"/>
                    <a:pt x="498175" y="3831233"/>
                  </a:cubicBezTo>
                  <a:cubicBezTo>
                    <a:pt x="225148" y="3853706"/>
                    <a:pt x="-82021" y="3608648"/>
                    <a:pt x="0" y="3333058"/>
                  </a:cubicBezTo>
                  <a:cubicBezTo>
                    <a:pt x="-51621" y="3199733"/>
                    <a:pt x="3691" y="2967278"/>
                    <a:pt x="0" y="2766081"/>
                  </a:cubicBezTo>
                  <a:cubicBezTo>
                    <a:pt x="-3691" y="2564884"/>
                    <a:pt x="60805" y="2490807"/>
                    <a:pt x="0" y="2255802"/>
                  </a:cubicBezTo>
                  <a:cubicBezTo>
                    <a:pt x="-60805" y="2020797"/>
                    <a:pt x="30641" y="1838057"/>
                    <a:pt x="0" y="1660477"/>
                  </a:cubicBezTo>
                  <a:cubicBezTo>
                    <a:pt x="-30641" y="1482897"/>
                    <a:pt x="13503" y="1306751"/>
                    <a:pt x="0" y="1150198"/>
                  </a:cubicBezTo>
                  <a:cubicBezTo>
                    <a:pt x="-13503" y="993645"/>
                    <a:pt x="7601" y="685062"/>
                    <a:pt x="0" y="498175"/>
                  </a:cubicBezTo>
                  <a:close/>
                </a:path>
                <a:path w="8097050" h="3831233" stroke="0"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266330E8-E442-4944-9614-9AA7C6B09587}"/>
                </a:ext>
              </a:extLst>
            </p:cNvPr>
            <p:cNvSpPr/>
            <p:nvPr/>
          </p:nvSpPr>
          <p:spPr>
            <a:xfrm>
              <a:off x="197063" y="557879"/>
              <a:ext cx="7364501" cy="5587207"/>
            </a:xfrm>
            <a:custGeom>
              <a:avLst/>
              <a:gdLst>
                <a:gd name="connsiteX0" fmla="*/ 0 w 8097050"/>
                <a:gd name="connsiteY0" fmla="*/ 498175 h 3831233"/>
                <a:gd name="connsiteX1" fmla="*/ 498175 w 8097050"/>
                <a:gd name="connsiteY1" fmla="*/ 0 h 3831233"/>
                <a:gd name="connsiteX2" fmla="*/ 947886 w 8097050"/>
                <a:gd name="connsiteY2" fmla="*/ 0 h 3831233"/>
                <a:gd name="connsiteX3" fmla="*/ 1610618 w 8097050"/>
                <a:gd name="connsiteY3" fmla="*/ 0 h 3831233"/>
                <a:gd name="connsiteX4" fmla="*/ 2060329 w 8097050"/>
                <a:gd name="connsiteY4" fmla="*/ 0 h 3831233"/>
                <a:gd name="connsiteX5" fmla="*/ 2510040 w 8097050"/>
                <a:gd name="connsiteY5" fmla="*/ 0 h 3831233"/>
                <a:gd name="connsiteX6" fmla="*/ 3243779 w 8097050"/>
                <a:gd name="connsiteY6" fmla="*/ 0 h 3831233"/>
                <a:gd name="connsiteX7" fmla="*/ 3835504 w 8097050"/>
                <a:gd name="connsiteY7" fmla="*/ 0 h 3831233"/>
                <a:gd name="connsiteX8" fmla="*/ 4356222 w 8097050"/>
                <a:gd name="connsiteY8" fmla="*/ 0 h 3831233"/>
                <a:gd name="connsiteX9" fmla="*/ 4805933 w 8097050"/>
                <a:gd name="connsiteY9" fmla="*/ 0 h 3831233"/>
                <a:gd name="connsiteX10" fmla="*/ 5255644 w 8097050"/>
                <a:gd name="connsiteY10" fmla="*/ 0 h 3831233"/>
                <a:gd name="connsiteX11" fmla="*/ 5776362 w 8097050"/>
                <a:gd name="connsiteY11" fmla="*/ 0 h 3831233"/>
                <a:gd name="connsiteX12" fmla="*/ 6439094 w 8097050"/>
                <a:gd name="connsiteY12" fmla="*/ 0 h 3831233"/>
                <a:gd name="connsiteX13" fmla="*/ 6888805 w 8097050"/>
                <a:gd name="connsiteY13" fmla="*/ 0 h 3831233"/>
                <a:gd name="connsiteX14" fmla="*/ 7598875 w 8097050"/>
                <a:gd name="connsiteY14" fmla="*/ 0 h 3831233"/>
                <a:gd name="connsiteX15" fmla="*/ 8097050 w 8097050"/>
                <a:gd name="connsiteY15" fmla="*/ 498175 h 3831233"/>
                <a:gd name="connsiteX16" fmla="*/ 8097050 w 8097050"/>
                <a:gd name="connsiteY16" fmla="*/ 980105 h 3831233"/>
                <a:gd name="connsiteX17" fmla="*/ 8097050 w 8097050"/>
                <a:gd name="connsiteY17" fmla="*/ 1547082 h 3831233"/>
                <a:gd name="connsiteX18" fmla="*/ 8097050 w 8097050"/>
                <a:gd name="connsiteY18" fmla="*/ 2114058 h 3831233"/>
                <a:gd name="connsiteX19" fmla="*/ 8097050 w 8097050"/>
                <a:gd name="connsiteY19" fmla="*/ 2624337 h 3831233"/>
                <a:gd name="connsiteX20" fmla="*/ 8097050 w 8097050"/>
                <a:gd name="connsiteY20" fmla="*/ 3333058 h 3831233"/>
                <a:gd name="connsiteX21" fmla="*/ 7598875 w 8097050"/>
                <a:gd name="connsiteY21" fmla="*/ 3831233 h 3831233"/>
                <a:gd name="connsiteX22" fmla="*/ 7149164 w 8097050"/>
                <a:gd name="connsiteY22" fmla="*/ 3831233 h 3831233"/>
                <a:gd name="connsiteX23" fmla="*/ 6415425 w 8097050"/>
                <a:gd name="connsiteY23" fmla="*/ 3831233 h 3831233"/>
                <a:gd name="connsiteX24" fmla="*/ 5681686 w 8097050"/>
                <a:gd name="connsiteY24" fmla="*/ 3831233 h 3831233"/>
                <a:gd name="connsiteX25" fmla="*/ 5231975 w 8097050"/>
                <a:gd name="connsiteY25" fmla="*/ 3831233 h 3831233"/>
                <a:gd name="connsiteX26" fmla="*/ 4853271 w 8097050"/>
                <a:gd name="connsiteY26" fmla="*/ 3831233 h 3831233"/>
                <a:gd name="connsiteX27" fmla="*/ 4190539 w 8097050"/>
                <a:gd name="connsiteY27" fmla="*/ 3831233 h 3831233"/>
                <a:gd name="connsiteX28" fmla="*/ 3811835 w 8097050"/>
                <a:gd name="connsiteY28" fmla="*/ 3831233 h 3831233"/>
                <a:gd name="connsiteX29" fmla="*/ 3220110 w 8097050"/>
                <a:gd name="connsiteY29" fmla="*/ 3831233 h 3831233"/>
                <a:gd name="connsiteX30" fmla="*/ 2841406 w 8097050"/>
                <a:gd name="connsiteY30" fmla="*/ 3831233 h 3831233"/>
                <a:gd name="connsiteX31" fmla="*/ 2249681 w 8097050"/>
                <a:gd name="connsiteY31" fmla="*/ 3831233 h 3831233"/>
                <a:gd name="connsiteX32" fmla="*/ 1728963 w 8097050"/>
                <a:gd name="connsiteY32" fmla="*/ 3831233 h 3831233"/>
                <a:gd name="connsiteX33" fmla="*/ 1066231 w 8097050"/>
                <a:gd name="connsiteY33" fmla="*/ 3831233 h 3831233"/>
                <a:gd name="connsiteX34" fmla="*/ 498175 w 8097050"/>
                <a:gd name="connsiteY34" fmla="*/ 3831233 h 3831233"/>
                <a:gd name="connsiteX35" fmla="*/ 0 w 8097050"/>
                <a:gd name="connsiteY35" fmla="*/ 3333058 h 3831233"/>
                <a:gd name="connsiteX36" fmla="*/ 0 w 8097050"/>
                <a:gd name="connsiteY36" fmla="*/ 2766081 h 3831233"/>
                <a:gd name="connsiteX37" fmla="*/ 0 w 8097050"/>
                <a:gd name="connsiteY37" fmla="*/ 2255802 h 3831233"/>
                <a:gd name="connsiteX38" fmla="*/ 0 w 8097050"/>
                <a:gd name="connsiteY38" fmla="*/ 1660477 h 3831233"/>
                <a:gd name="connsiteX39" fmla="*/ 0 w 8097050"/>
                <a:gd name="connsiteY39" fmla="*/ 1150198 h 3831233"/>
                <a:gd name="connsiteX40" fmla="*/ 0 w 8097050"/>
                <a:gd name="connsiteY40"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7050" h="3831233" fill="none" extrusionOk="0">
                  <a:moveTo>
                    <a:pt x="0" y="498175"/>
                  </a:moveTo>
                  <a:cubicBezTo>
                    <a:pt x="11298" y="209157"/>
                    <a:pt x="180582" y="8852"/>
                    <a:pt x="498175" y="0"/>
                  </a:cubicBezTo>
                  <a:cubicBezTo>
                    <a:pt x="611382" y="-47965"/>
                    <a:pt x="853715" y="48880"/>
                    <a:pt x="947886" y="0"/>
                  </a:cubicBezTo>
                  <a:cubicBezTo>
                    <a:pt x="1042057" y="-48880"/>
                    <a:pt x="1393496" y="79470"/>
                    <a:pt x="1610618" y="0"/>
                  </a:cubicBezTo>
                  <a:cubicBezTo>
                    <a:pt x="1827740" y="-79470"/>
                    <a:pt x="1918727" y="16701"/>
                    <a:pt x="2060329" y="0"/>
                  </a:cubicBezTo>
                  <a:cubicBezTo>
                    <a:pt x="2201931" y="-16701"/>
                    <a:pt x="2385503" y="3431"/>
                    <a:pt x="2510040" y="0"/>
                  </a:cubicBezTo>
                  <a:cubicBezTo>
                    <a:pt x="2634577" y="-3431"/>
                    <a:pt x="2880353" y="45939"/>
                    <a:pt x="3243779" y="0"/>
                  </a:cubicBezTo>
                  <a:cubicBezTo>
                    <a:pt x="3607205" y="-45939"/>
                    <a:pt x="3684815" y="60990"/>
                    <a:pt x="3835504" y="0"/>
                  </a:cubicBezTo>
                  <a:cubicBezTo>
                    <a:pt x="3986194" y="-60990"/>
                    <a:pt x="4158022" y="35127"/>
                    <a:pt x="4356222" y="0"/>
                  </a:cubicBezTo>
                  <a:cubicBezTo>
                    <a:pt x="4554422" y="-35127"/>
                    <a:pt x="4693378" y="2672"/>
                    <a:pt x="4805933" y="0"/>
                  </a:cubicBezTo>
                  <a:cubicBezTo>
                    <a:pt x="4918488" y="-2672"/>
                    <a:pt x="5128750" y="18196"/>
                    <a:pt x="5255644" y="0"/>
                  </a:cubicBezTo>
                  <a:cubicBezTo>
                    <a:pt x="5382538" y="-18196"/>
                    <a:pt x="5663562" y="60209"/>
                    <a:pt x="5776362" y="0"/>
                  </a:cubicBezTo>
                  <a:cubicBezTo>
                    <a:pt x="5889162" y="-60209"/>
                    <a:pt x="6130232" y="12575"/>
                    <a:pt x="6439094" y="0"/>
                  </a:cubicBezTo>
                  <a:cubicBezTo>
                    <a:pt x="6747956" y="-12575"/>
                    <a:pt x="6723854" y="9379"/>
                    <a:pt x="6888805" y="0"/>
                  </a:cubicBezTo>
                  <a:cubicBezTo>
                    <a:pt x="7053756" y="-9379"/>
                    <a:pt x="7418272" y="44178"/>
                    <a:pt x="7598875" y="0"/>
                  </a:cubicBezTo>
                  <a:cubicBezTo>
                    <a:pt x="7796962" y="12791"/>
                    <a:pt x="8114308" y="223744"/>
                    <a:pt x="8097050" y="498175"/>
                  </a:cubicBezTo>
                  <a:cubicBezTo>
                    <a:pt x="8152578" y="683444"/>
                    <a:pt x="8063844" y="783534"/>
                    <a:pt x="8097050" y="980105"/>
                  </a:cubicBezTo>
                  <a:cubicBezTo>
                    <a:pt x="8130256" y="1176676"/>
                    <a:pt x="8068350" y="1356653"/>
                    <a:pt x="8097050" y="1547082"/>
                  </a:cubicBezTo>
                  <a:cubicBezTo>
                    <a:pt x="8125750" y="1737511"/>
                    <a:pt x="8090061" y="1907827"/>
                    <a:pt x="8097050" y="2114058"/>
                  </a:cubicBezTo>
                  <a:cubicBezTo>
                    <a:pt x="8104039" y="2320289"/>
                    <a:pt x="8056410" y="2468296"/>
                    <a:pt x="8097050" y="2624337"/>
                  </a:cubicBezTo>
                  <a:cubicBezTo>
                    <a:pt x="8137690" y="2780378"/>
                    <a:pt x="8044476" y="3012951"/>
                    <a:pt x="8097050" y="3333058"/>
                  </a:cubicBezTo>
                  <a:cubicBezTo>
                    <a:pt x="8058389" y="3598555"/>
                    <a:pt x="7870402" y="3796297"/>
                    <a:pt x="7598875" y="3831233"/>
                  </a:cubicBezTo>
                  <a:cubicBezTo>
                    <a:pt x="7451062" y="3837490"/>
                    <a:pt x="7278546" y="3793644"/>
                    <a:pt x="7149164" y="3831233"/>
                  </a:cubicBezTo>
                  <a:cubicBezTo>
                    <a:pt x="7019782" y="3868822"/>
                    <a:pt x="6713976" y="3750346"/>
                    <a:pt x="6415425" y="3831233"/>
                  </a:cubicBezTo>
                  <a:cubicBezTo>
                    <a:pt x="6116874" y="3912120"/>
                    <a:pt x="5960638" y="3759951"/>
                    <a:pt x="5681686" y="3831233"/>
                  </a:cubicBezTo>
                  <a:cubicBezTo>
                    <a:pt x="5402734" y="3902515"/>
                    <a:pt x="5355967" y="3824611"/>
                    <a:pt x="5231975" y="3831233"/>
                  </a:cubicBezTo>
                  <a:cubicBezTo>
                    <a:pt x="5107983" y="3837855"/>
                    <a:pt x="4942942" y="3828906"/>
                    <a:pt x="4853271" y="3831233"/>
                  </a:cubicBezTo>
                  <a:cubicBezTo>
                    <a:pt x="4763600" y="3833560"/>
                    <a:pt x="4430270" y="3793608"/>
                    <a:pt x="4190539" y="3831233"/>
                  </a:cubicBezTo>
                  <a:cubicBezTo>
                    <a:pt x="3950808" y="3868858"/>
                    <a:pt x="3978119" y="3819586"/>
                    <a:pt x="3811835" y="3831233"/>
                  </a:cubicBezTo>
                  <a:cubicBezTo>
                    <a:pt x="3645551" y="3842880"/>
                    <a:pt x="3352013" y="3825242"/>
                    <a:pt x="3220110" y="3831233"/>
                  </a:cubicBezTo>
                  <a:cubicBezTo>
                    <a:pt x="3088207" y="3837224"/>
                    <a:pt x="3020956" y="3802071"/>
                    <a:pt x="2841406" y="3831233"/>
                  </a:cubicBezTo>
                  <a:cubicBezTo>
                    <a:pt x="2661856" y="3860395"/>
                    <a:pt x="2538859" y="3826219"/>
                    <a:pt x="2249681" y="3831233"/>
                  </a:cubicBezTo>
                  <a:cubicBezTo>
                    <a:pt x="1960504" y="3836247"/>
                    <a:pt x="1919701" y="3797770"/>
                    <a:pt x="1728963" y="3831233"/>
                  </a:cubicBezTo>
                  <a:cubicBezTo>
                    <a:pt x="1538225" y="3864696"/>
                    <a:pt x="1254883" y="3801379"/>
                    <a:pt x="1066231" y="3831233"/>
                  </a:cubicBezTo>
                  <a:cubicBezTo>
                    <a:pt x="877579" y="3861087"/>
                    <a:pt x="698468" y="3766005"/>
                    <a:pt x="498175" y="3831233"/>
                  </a:cubicBezTo>
                  <a:cubicBezTo>
                    <a:pt x="225148" y="3853706"/>
                    <a:pt x="-82021" y="3608648"/>
                    <a:pt x="0" y="3333058"/>
                  </a:cubicBezTo>
                  <a:cubicBezTo>
                    <a:pt x="-51621" y="3199733"/>
                    <a:pt x="3691" y="2967278"/>
                    <a:pt x="0" y="2766081"/>
                  </a:cubicBezTo>
                  <a:cubicBezTo>
                    <a:pt x="-3691" y="2564884"/>
                    <a:pt x="60805" y="2490807"/>
                    <a:pt x="0" y="2255802"/>
                  </a:cubicBezTo>
                  <a:cubicBezTo>
                    <a:pt x="-60805" y="2020797"/>
                    <a:pt x="30641" y="1838057"/>
                    <a:pt x="0" y="1660477"/>
                  </a:cubicBezTo>
                  <a:cubicBezTo>
                    <a:pt x="-30641" y="1482897"/>
                    <a:pt x="13503" y="1306751"/>
                    <a:pt x="0" y="1150198"/>
                  </a:cubicBezTo>
                  <a:cubicBezTo>
                    <a:pt x="-13503" y="993645"/>
                    <a:pt x="7601" y="685062"/>
                    <a:pt x="0" y="498175"/>
                  </a:cubicBezTo>
                  <a:close/>
                </a:path>
                <a:path w="8097050" h="3831233" stroke="0"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BF130A2B-A88C-4558-BA67-D7C0C693A328}"/>
                </a:ext>
              </a:extLst>
            </p:cNvPr>
            <p:cNvSpPr/>
            <p:nvPr/>
          </p:nvSpPr>
          <p:spPr>
            <a:xfrm>
              <a:off x="76504" y="614743"/>
              <a:ext cx="7364501" cy="5587207"/>
            </a:xfrm>
            <a:custGeom>
              <a:avLst/>
              <a:gdLst>
                <a:gd name="connsiteX0" fmla="*/ 0 w 8097050"/>
                <a:gd name="connsiteY0" fmla="*/ 498175 h 3831233"/>
                <a:gd name="connsiteX1" fmla="*/ 498175 w 8097050"/>
                <a:gd name="connsiteY1" fmla="*/ 0 h 3831233"/>
                <a:gd name="connsiteX2" fmla="*/ 1231914 w 8097050"/>
                <a:gd name="connsiteY2" fmla="*/ 0 h 3831233"/>
                <a:gd name="connsiteX3" fmla="*/ 1823639 w 8097050"/>
                <a:gd name="connsiteY3" fmla="*/ 0 h 3831233"/>
                <a:gd name="connsiteX4" fmla="*/ 2273350 w 8097050"/>
                <a:gd name="connsiteY4" fmla="*/ 0 h 3831233"/>
                <a:gd name="connsiteX5" fmla="*/ 2865075 w 8097050"/>
                <a:gd name="connsiteY5" fmla="*/ 0 h 3831233"/>
                <a:gd name="connsiteX6" fmla="*/ 3243779 w 8097050"/>
                <a:gd name="connsiteY6" fmla="*/ 0 h 3831233"/>
                <a:gd name="connsiteX7" fmla="*/ 3764497 w 8097050"/>
                <a:gd name="connsiteY7" fmla="*/ 0 h 3831233"/>
                <a:gd name="connsiteX8" fmla="*/ 4356222 w 8097050"/>
                <a:gd name="connsiteY8" fmla="*/ 0 h 3831233"/>
                <a:gd name="connsiteX9" fmla="*/ 4947947 w 8097050"/>
                <a:gd name="connsiteY9" fmla="*/ 0 h 3831233"/>
                <a:gd name="connsiteX10" fmla="*/ 5610679 w 8097050"/>
                <a:gd name="connsiteY10" fmla="*/ 0 h 3831233"/>
                <a:gd name="connsiteX11" fmla="*/ 6060390 w 8097050"/>
                <a:gd name="connsiteY11" fmla="*/ 0 h 3831233"/>
                <a:gd name="connsiteX12" fmla="*/ 6581108 w 8097050"/>
                <a:gd name="connsiteY12" fmla="*/ 0 h 3831233"/>
                <a:gd name="connsiteX13" fmla="*/ 7598875 w 8097050"/>
                <a:gd name="connsiteY13" fmla="*/ 0 h 3831233"/>
                <a:gd name="connsiteX14" fmla="*/ 8097050 w 8097050"/>
                <a:gd name="connsiteY14" fmla="*/ 498175 h 3831233"/>
                <a:gd name="connsiteX15" fmla="*/ 8097050 w 8097050"/>
                <a:gd name="connsiteY15" fmla="*/ 980105 h 3831233"/>
                <a:gd name="connsiteX16" fmla="*/ 8097050 w 8097050"/>
                <a:gd name="connsiteY16" fmla="*/ 1603779 h 3831233"/>
                <a:gd name="connsiteX17" fmla="*/ 8097050 w 8097050"/>
                <a:gd name="connsiteY17" fmla="*/ 2227454 h 3831233"/>
                <a:gd name="connsiteX18" fmla="*/ 8097050 w 8097050"/>
                <a:gd name="connsiteY18" fmla="*/ 2737733 h 3831233"/>
                <a:gd name="connsiteX19" fmla="*/ 8097050 w 8097050"/>
                <a:gd name="connsiteY19" fmla="*/ 3333058 h 3831233"/>
                <a:gd name="connsiteX20" fmla="*/ 7598875 w 8097050"/>
                <a:gd name="connsiteY20" fmla="*/ 3831233 h 3831233"/>
                <a:gd name="connsiteX21" fmla="*/ 7149164 w 8097050"/>
                <a:gd name="connsiteY21" fmla="*/ 3831233 h 3831233"/>
                <a:gd name="connsiteX22" fmla="*/ 6486432 w 8097050"/>
                <a:gd name="connsiteY22" fmla="*/ 3831233 h 3831233"/>
                <a:gd name="connsiteX23" fmla="*/ 5823700 w 8097050"/>
                <a:gd name="connsiteY23" fmla="*/ 3831233 h 3831233"/>
                <a:gd name="connsiteX24" fmla="*/ 5302982 w 8097050"/>
                <a:gd name="connsiteY24" fmla="*/ 3831233 h 3831233"/>
                <a:gd name="connsiteX25" fmla="*/ 4924278 w 8097050"/>
                <a:gd name="connsiteY25" fmla="*/ 3831233 h 3831233"/>
                <a:gd name="connsiteX26" fmla="*/ 4545574 w 8097050"/>
                <a:gd name="connsiteY26" fmla="*/ 3831233 h 3831233"/>
                <a:gd name="connsiteX27" fmla="*/ 4095863 w 8097050"/>
                <a:gd name="connsiteY27" fmla="*/ 3831233 h 3831233"/>
                <a:gd name="connsiteX28" fmla="*/ 3717159 w 8097050"/>
                <a:gd name="connsiteY28" fmla="*/ 3831233 h 3831233"/>
                <a:gd name="connsiteX29" fmla="*/ 2983420 w 8097050"/>
                <a:gd name="connsiteY29" fmla="*/ 3831233 h 3831233"/>
                <a:gd name="connsiteX30" fmla="*/ 2533709 w 8097050"/>
                <a:gd name="connsiteY30" fmla="*/ 3831233 h 3831233"/>
                <a:gd name="connsiteX31" fmla="*/ 1870977 w 8097050"/>
                <a:gd name="connsiteY31" fmla="*/ 3831233 h 3831233"/>
                <a:gd name="connsiteX32" fmla="*/ 1492273 w 8097050"/>
                <a:gd name="connsiteY32" fmla="*/ 3831233 h 3831233"/>
                <a:gd name="connsiteX33" fmla="*/ 498175 w 8097050"/>
                <a:gd name="connsiteY33" fmla="*/ 3831233 h 3831233"/>
                <a:gd name="connsiteX34" fmla="*/ 0 w 8097050"/>
                <a:gd name="connsiteY34" fmla="*/ 3333058 h 3831233"/>
                <a:gd name="connsiteX35" fmla="*/ 0 w 8097050"/>
                <a:gd name="connsiteY35" fmla="*/ 2794430 h 3831233"/>
                <a:gd name="connsiteX36" fmla="*/ 0 w 8097050"/>
                <a:gd name="connsiteY36" fmla="*/ 2199105 h 3831233"/>
                <a:gd name="connsiteX37" fmla="*/ 0 w 8097050"/>
                <a:gd name="connsiteY37" fmla="*/ 1688826 h 3831233"/>
                <a:gd name="connsiteX38" fmla="*/ 0 w 8097050"/>
                <a:gd name="connsiteY38" fmla="*/ 1150198 h 3831233"/>
                <a:gd name="connsiteX39" fmla="*/ 0 w 8097050"/>
                <a:gd name="connsiteY39"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97050" h="3831233"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D07F8F67-C412-4F46-AF80-049B0E474B20}"/>
              </a:ext>
            </a:extLst>
          </p:cNvPr>
          <p:cNvSpPr txBox="1"/>
          <p:nvPr/>
        </p:nvSpPr>
        <p:spPr>
          <a:xfrm>
            <a:off x="762091" y="1982768"/>
            <a:ext cx="7414987" cy="3785652"/>
          </a:xfrm>
          <a:prstGeom prst="rect">
            <a:avLst/>
          </a:prstGeom>
          <a:noFill/>
        </p:spPr>
        <p:txBody>
          <a:bodyPr wrap="square" rtlCol="0">
            <a:spAutoFit/>
          </a:bodyPr>
          <a:lstStyle/>
          <a:p>
            <a:pPr marL="342831" marR="0" lvl="0" indent="-342831" algn="just" defTabSz="914217" rtl="0" eaLnBrk="1" fontAlgn="auto" latinLnBrk="0" hangingPunct="1">
              <a:lnSpc>
                <a:spcPct val="100000"/>
              </a:lnSpc>
              <a:spcBef>
                <a:spcPts val="0"/>
              </a:spcBef>
              <a:spcAft>
                <a:spcPts val="0"/>
              </a:spcAft>
              <a:buClrTx/>
              <a:buSzTx/>
              <a:buFontTx/>
              <a:buBlip>
                <a:blip r:embed="rId5"/>
              </a:buBlip>
              <a:tabLst/>
              <a:defRPr/>
            </a:pPr>
            <a:r>
              <a:rPr kumimoji="0" lang="vi-VN" sz="4000" b="1" i="0" u="none" strike="noStrike" kern="1200" cap="none" spc="0" normalizeH="0" baseline="0" noProof="0" dirty="0">
                <a:ln>
                  <a:noFill/>
                </a:ln>
                <a:solidFill>
                  <a:srgbClr val="000000"/>
                </a:solidFill>
                <a:effectLst/>
                <a:uLnTx/>
                <a:uFillTx/>
                <a:latin typeface="Calibri"/>
                <a:ea typeface="+mn-ea"/>
                <a:cs typeface="+mn-cs"/>
              </a:rPr>
              <a:t>Người hàng xóm đó tên là gì?</a:t>
            </a:r>
            <a:endParaRPr kumimoji="0" lang="en-US" sz="4000" b="1" i="0" u="none" strike="noStrike" kern="1200" cap="none" spc="0" normalizeH="0" baseline="0" noProof="0" dirty="0">
              <a:ln>
                <a:noFill/>
              </a:ln>
              <a:solidFill>
                <a:srgbClr val="000000"/>
              </a:solidFill>
              <a:effectLst/>
              <a:uLnTx/>
              <a:uFillTx/>
              <a:latin typeface="Calibri"/>
              <a:ea typeface="+mn-ea"/>
              <a:cs typeface="+mn-cs"/>
            </a:endParaRPr>
          </a:p>
          <a:p>
            <a:pPr marL="342831" marR="0" lvl="0" indent="-342831" algn="just" defTabSz="914217" rtl="0" eaLnBrk="1" fontAlgn="auto" latinLnBrk="0" hangingPunct="1">
              <a:lnSpc>
                <a:spcPct val="100000"/>
              </a:lnSpc>
              <a:spcBef>
                <a:spcPts val="0"/>
              </a:spcBef>
              <a:spcAft>
                <a:spcPts val="0"/>
              </a:spcAft>
              <a:buClrTx/>
              <a:buSzTx/>
              <a:buFontTx/>
              <a:buBlip>
                <a:blip r:embed="rId5"/>
              </a:buBlip>
              <a:tabLst/>
              <a:defRPr/>
            </a:pPr>
            <a:r>
              <a:rPr kumimoji="0" lang="vi-VN" sz="4000" b="1" i="0" u="none" strike="noStrike" kern="1200" cap="none" spc="0" normalizeH="0" baseline="0" noProof="0" dirty="0">
                <a:ln>
                  <a:noFill/>
                </a:ln>
                <a:solidFill>
                  <a:srgbClr val="000000"/>
                </a:solidFill>
                <a:effectLst/>
                <a:uLnTx/>
                <a:uFillTx/>
                <a:latin typeface="Calibri"/>
                <a:ea typeface="+mn-ea"/>
                <a:cs typeface="+mn-cs"/>
              </a:rPr>
              <a:t>Vì sao em yêu quý người hàng xóm </a:t>
            </a:r>
            <a:r>
              <a:rPr kumimoji="0" lang="vi-VN" sz="4000" b="1" i="0" u="none" strike="noStrike" kern="1200" cap="none" spc="0" normalizeH="0" baseline="0" noProof="0">
                <a:ln>
                  <a:noFill/>
                </a:ln>
                <a:solidFill>
                  <a:srgbClr val="000000"/>
                </a:solidFill>
                <a:effectLst/>
                <a:uLnTx/>
                <a:uFillTx/>
                <a:latin typeface="Calibri"/>
                <a:ea typeface="+mn-ea"/>
                <a:cs typeface="+mn-cs"/>
              </a:rPr>
              <a:t>đó?</a:t>
            </a:r>
            <a:endParaRPr kumimoji="0" lang="en-US" sz="4000" b="1" i="0" u="none" strike="noStrike" kern="1200" cap="none" spc="0" normalizeH="0" baseline="0" noProof="0">
              <a:ln>
                <a:noFill/>
              </a:ln>
              <a:solidFill>
                <a:srgbClr val="000000"/>
              </a:solidFill>
              <a:effectLst/>
              <a:uLnTx/>
              <a:uFillTx/>
              <a:latin typeface="Calibri"/>
              <a:ea typeface="+mn-ea"/>
              <a:cs typeface="+mn-cs"/>
            </a:endParaRPr>
          </a:p>
          <a:p>
            <a:pPr marL="342831" lvl="0" indent="-342831" algn="just" defTabSz="914217">
              <a:buBlip>
                <a:blip r:embed="rId5"/>
              </a:buBlip>
            </a:pPr>
            <a:r>
              <a:rPr lang="vi-VN" sz="4000" b="1">
                <a:solidFill>
                  <a:srgbClr val="000000"/>
                </a:solidFill>
                <a:latin typeface="Calibri"/>
              </a:rPr>
              <a:t>Em đã quan tâm đến hàng xóm láng giềng như thế nào ?</a:t>
            </a:r>
          </a:p>
          <a:p>
            <a:pPr marR="0" lvl="0" algn="just" defTabSz="914217" rtl="0" eaLnBrk="1" fontAlgn="auto" latinLnBrk="0" hangingPunct="1">
              <a:lnSpc>
                <a:spcPct val="100000"/>
              </a:lnSpc>
              <a:spcBef>
                <a:spcPts val="0"/>
              </a:spcBef>
              <a:spcAft>
                <a:spcPts val="0"/>
              </a:spcAft>
              <a:buClrTx/>
              <a:buSzTx/>
              <a:tabLst/>
              <a:defRPr/>
            </a:pPr>
            <a:endParaRPr kumimoji="0" lang="en-US" sz="40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0631785-A04A-48FC-93F9-FEF479A79A9B}"/>
              </a:ext>
            </a:extLst>
          </p:cNvPr>
          <p:cNvPicPr>
            <a:picLocks noChangeAspect="1"/>
          </p:cNvPicPr>
          <p:nvPr/>
        </p:nvPicPr>
        <p:blipFill>
          <a:blip r:embed="rId6"/>
          <a:stretch>
            <a:fillRect/>
          </a:stretch>
        </p:blipFill>
        <p:spPr>
          <a:xfrm>
            <a:off x="6651177" y="4501907"/>
            <a:ext cx="3595128" cy="2185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23967E15-0385-4057-B003-CFF49475F5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772" y="1936983"/>
            <a:ext cx="3292839" cy="2480014"/>
          </a:xfrm>
          <a:prstGeom prst="rect">
            <a:avLst/>
          </a:prstGeom>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wipe(left)">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left)">
                                      <p:cBhvr>
                                        <p:cTn id="25" dur="500"/>
                                        <p:tgtEl>
                                          <p:spTgt spid="2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xEl>
                                              <p:pRg st="1" end="1"/>
                                            </p:txEl>
                                          </p:spTgt>
                                        </p:tgtEl>
                                        <p:attrNameLst>
                                          <p:attrName>style.visibility</p:attrName>
                                        </p:attrNameLst>
                                      </p:cBhvr>
                                      <p:to>
                                        <p:strVal val="visible"/>
                                      </p:to>
                                    </p:set>
                                    <p:animEffect transition="in" filter="wipe(left)">
                                      <p:cBhvr>
                                        <p:cTn id="30" dur="500"/>
                                        <p:tgtEl>
                                          <p:spTgt spid="2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xEl>
                                              <p:pRg st="2" end="2"/>
                                            </p:txEl>
                                          </p:spTgt>
                                        </p:tgtEl>
                                        <p:attrNameLst>
                                          <p:attrName>style.visibility</p:attrName>
                                        </p:attrNameLst>
                                      </p:cBhvr>
                                      <p:to>
                                        <p:strVal val="visible"/>
                                      </p:to>
                                    </p:set>
                                    <p:animEffect transition="in" filter="wipe(left)">
                                      <p:cBhvr>
                                        <p:cTn id="35"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7244212" y="3919"/>
            <a:ext cx="1565430" cy="2573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5"/>
          <a:stretch>
            <a:fillRect/>
          </a:stretch>
        </p:blipFill>
        <p:spPr>
          <a:xfrm>
            <a:off x="9091819" y="3244626"/>
            <a:ext cx="2836832" cy="3772079"/>
          </a:xfrm>
          <a:prstGeom prst="rect">
            <a:avLst/>
          </a:prstGeom>
        </p:spPr>
      </p:pic>
      <p:pic>
        <p:nvPicPr>
          <p:cNvPr id="11" name="Picture 6">
            <a:extLst>
              <a:ext uri="{FF2B5EF4-FFF2-40B4-BE49-F238E27FC236}">
                <a16:creationId xmlns:a16="http://schemas.microsoft.com/office/drawing/2014/main" id="{A313AC0B-C435-4CF6-9CC1-8C1B6F308D4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828" y1="11538" x2="57101" y2="9763"/>
                        <a14:foregroundMark x1="57101" y1="9763" x2="57396" y2="9763"/>
                        <a14:foregroundMark x1="44675" y1="67160" x2="58284" y2="85207"/>
                        <a14:foregroundMark x1="66864" y1="61243" x2="47929" y2="84615"/>
                        <a14:foregroundMark x1="38462" y1="79882" x2="69822" y2="81657"/>
                        <a14:foregroundMark x1="69822" y1="81657" x2="75444" y2="81361"/>
                        <a14:foregroundMark x1="52367" y1="77219" x2="66272" y2="81953"/>
                      </a14:backgroundRemoval>
                    </a14:imgEffect>
                  </a14:imgLayer>
                </a14:imgProps>
              </a:ext>
              <a:ext uri="{28A0092B-C50C-407E-A947-70E740481C1C}">
                <a14:useLocalDpi xmlns:a14="http://schemas.microsoft.com/office/drawing/2010/main" val="0"/>
              </a:ext>
            </a:extLst>
          </a:blip>
          <a:srcRect/>
          <a:stretch>
            <a:fillRect/>
          </a:stretch>
        </p:blipFill>
        <p:spPr bwMode="auto">
          <a:xfrm>
            <a:off x="-759795" y="4023562"/>
            <a:ext cx="3218705" cy="321870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1A10228-FDA2-4B46-8F0A-184E33493B85}"/>
              </a:ext>
            </a:extLst>
          </p:cNvPr>
          <p:cNvGrpSpPr/>
          <p:nvPr/>
        </p:nvGrpSpPr>
        <p:grpSpPr>
          <a:xfrm>
            <a:off x="158136" y="168742"/>
            <a:ext cx="9540240" cy="4173220"/>
            <a:chOff x="-11" y="-81"/>
            <a:chExt cx="15024" cy="6572"/>
          </a:xfrm>
        </p:grpSpPr>
        <p:pic>
          <p:nvPicPr>
            <p:cNvPr id="13" name="图片 2" descr="图片包含 蛋糕, 餐桌&#10;&#10;已生成高可信度的说明">
              <a:extLst>
                <a:ext uri="{FF2B5EF4-FFF2-40B4-BE49-F238E27FC236}">
                  <a16:creationId xmlns:a16="http://schemas.microsoft.com/office/drawing/2014/main" id="{0BA7B688-8A8D-4D70-8434-D8CF50E4D5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218" b="3104"/>
            <a:stretch>
              <a:fillRect/>
            </a:stretch>
          </p:blipFill>
          <p:spPr>
            <a:xfrm>
              <a:off x="-11" y="-81"/>
              <a:ext cx="15025" cy="6573"/>
            </a:xfrm>
            <a:prstGeom prst="rect">
              <a:avLst/>
            </a:prstGeom>
          </p:spPr>
        </p:pic>
        <p:pic>
          <p:nvPicPr>
            <p:cNvPr id="14" name="Picture 13">
              <a:extLst>
                <a:ext uri="{FF2B5EF4-FFF2-40B4-BE49-F238E27FC236}">
                  <a16:creationId xmlns:a16="http://schemas.microsoft.com/office/drawing/2014/main" id="{9BF0D299-82E1-4197-8600-59EC191478B8}"/>
                </a:ext>
              </a:extLst>
            </p:cNvPr>
            <p:cNvPicPr>
              <a:picLocks noChangeAspect="1"/>
            </p:cNvPicPr>
            <p:nvPr/>
          </p:nvPicPr>
          <p:blipFill>
            <a:blip r:embed="rId9"/>
            <a:srcRect l="18276" t="13824" r="36802" b="49833"/>
            <a:stretch>
              <a:fillRect/>
            </a:stretch>
          </p:blipFill>
          <p:spPr>
            <a:xfrm>
              <a:off x="3509" y="1493"/>
              <a:ext cx="8625" cy="3925"/>
            </a:xfrm>
            <a:prstGeom prst="rect">
              <a:avLst/>
            </a:prstGeom>
          </p:spPr>
        </p:pic>
      </p:grpSp>
    </p:spTree>
    <p:extLst>
      <p:ext uri="{BB962C8B-B14F-4D97-AF65-F5344CB8AC3E}">
        <p14:creationId xmlns:p14="http://schemas.microsoft.com/office/powerpoint/2010/main" val="729727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727204" y="1473200"/>
            <a:ext cx="9745152" cy="2064009"/>
          </a:xfrm>
          <a:custGeom>
            <a:avLst/>
            <a:gdLst>
              <a:gd name="connsiteX0" fmla="*/ 0 w 9745152"/>
              <a:gd name="connsiteY0" fmla="*/ 344008 h 2064009"/>
              <a:gd name="connsiteX1" fmla="*/ 344008 w 9745152"/>
              <a:gd name="connsiteY1" fmla="*/ 0 h 2064009"/>
              <a:gd name="connsiteX2" fmla="*/ 9401144 w 9745152"/>
              <a:gd name="connsiteY2" fmla="*/ 0 h 2064009"/>
              <a:gd name="connsiteX3" fmla="*/ 9745152 w 9745152"/>
              <a:gd name="connsiteY3" fmla="*/ 344008 h 2064009"/>
              <a:gd name="connsiteX4" fmla="*/ 9745152 w 9745152"/>
              <a:gd name="connsiteY4" fmla="*/ 1720001 h 2064009"/>
              <a:gd name="connsiteX5" fmla="*/ 9401144 w 9745152"/>
              <a:gd name="connsiteY5" fmla="*/ 2064009 h 2064009"/>
              <a:gd name="connsiteX6" fmla="*/ 344008 w 9745152"/>
              <a:gd name="connsiteY6" fmla="*/ 2064009 h 2064009"/>
              <a:gd name="connsiteX7" fmla="*/ 0 w 9745152"/>
              <a:gd name="connsiteY7" fmla="*/ 1720001 h 2064009"/>
              <a:gd name="connsiteX8" fmla="*/ 0 w 9745152"/>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5152" h="2064009" fill="none" extrusionOk="0">
                <a:moveTo>
                  <a:pt x="0" y="344008"/>
                </a:moveTo>
                <a:cubicBezTo>
                  <a:pt x="576" y="169598"/>
                  <a:pt x="171998" y="30175"/>
                  <a:pt x="344008" y="0"/>
                </a:cubicBezTo>
                <a:cubicBezTo>
                  <a:pt x="3971041" y="72427"/>
                  <a:pt x="6930275" y="61419"/>
                  <a:pt x="9401144" y="0"/>
                </a:cubicBezTo>
                <a:cubicBezTo>
                  <a:pt x="9588634" y="-17207"/>
                  <a:pt x="9735446" y="151082"/>
                  <a:pt x="9745152" y="344008"/>
                </a:cubicBezTo>
                <a:cubicBezTo>
                  <a:pt x="9715653" y="687273"/>
                  <a:pt x="9629007" y="1470794"/>
                  <a:pt x="9745152" y="1720001"/>
                </a:cubicBezTo>
                <a:cubicBezTo>
                  <a:pt x="9752427" y="1873066"/>
                  <a:pt x="9585607" y="2057813"/>
                  <a:pt x="9401144" y="2064009"/>
                </a:cubicBezTo>
                <a:cubicBezTo>
                  <a:pt x="6492132" y="2093836"/>
                  <a:pt x="2234071" y="1984703"/>
                  <a:pt x="344008" y="2064009"/>
                </a:cubicBezTo>
                <a:cubicBezTo>
                  <a:pt x="180362" y="2061031"/>
                  <a:pt x="-17938" y="1913538"/>
                  <a:pt x="0" y="1720001"/>
                </a:cubicBezTo>
                <a:cubicBezTo>
                  <a:pt x="83373" y="1278547"/>
                  <a:pt x="-91520" y="796191"/>
                  <a:pt x="0" y="344008"/>
                </a:cubicBezTo>
                <a:close/>
              </a:path>
              <a:path w="9745152" h="2064009" stroke="0" extrusionOk="0">
                <a:moveTo>
                  <a:pt x="0" y="344008"/>
                </a:moveTo>
                <a:cubicBezTo>
                  <a:pt x="4801" y="155327"/>
                  <a:pt x="158285" y="8891"/>
                  <a:pt x="344008" y="0"/>
                </a:cubicBezTo>
                <a:cubicBezTo>
                  <a:pt x="4375738" y="123000"/>
                  <a:pt x="5166264" y="-96860"/>
                  <a:pt x="9401144" y="0"/>
                </a:cubicBezTo>
                <a:cubicBezTo>
                  <a:pt x="9571056" y="-15302"/>
                  <a:pt x="9753085" y="138024"/>
                  <a:pt x="9745152" y="344008"/>
                </a:cubicBezTo>
                <a:cubicBezTo>
                  <a:pt x="9768910" y="495932"/>
                  <a:pt x="9675356" y="1127832"/>
                  <a:pt x="9745152" y="1720001"/>
                </a:cubicBezTo>
                <a:cubicBezTo>
                  <a:pt x="9731312" y="1915005"/>
                  <a:pt x="9572783" y="2061006"/>
                  <a:pt x="9401144" y="2064009"/>
                </a:cubicBezTo>
                <a:cubicBezTo>
                  <a:pt x="7015213" y="1903302"/>
                  <a:pt x="4390310"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Calibri"/>
                <a:ea typeface="+mn-ea"/>
                <a:cs typeface="+mn-cs"/>
              </a:rPr>
              <a:t>1.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Tìm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hiểu</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một</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số</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biểu</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hiện</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của</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việc</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quan</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tâm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hàng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xóm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láng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giềng</a:t>
            </a:r>
            <a:endParaRPr kumimoji="0" lang="en-US" sz="46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30D0DFB-2DC8-4C52-B7DF-5375E506F0C4}"/>
              </a:ext>
            </a:extLst>
          </p:cNvPr>
          <p:cNvPicPr>
            <a:picLocks noChangeAspect="1"/>
          </p:cNvPicPr>
          <p:nvPr/>
        </p:nvPicPr>
        <p:blipFill>
          <a:blip r:embed="rId5"/>
          <a:stretch>
            <a:fillRect/>
          </a:stretch>
        </p:blipFill>
        <p:spPr>
          <a:xfrm>
            <a:off x="5500884" y="3735805"/>
            <a:ext cx="2197791" cy="2922359"/>
          </a:xfrm>
          <a:prstGeom prst="rect">
            <a:avLst/>
          </a:prstGeom>
        </p:spPr>
      </p:pic>
    </p:spTree>
    <p:extLst>
      <p:ext uri="{BB962C8B-B14F-4D97-AF65-F5344CB8AC3E}">
        <p14:creationId xmlns:p14="http://schemas.microsoft.com/office/powerpoint/2010/main" val="254167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1">
            <a:extLst>
              <a:ext uri="{FF2B5EF4-FFF2-40B4-BE49-F238E27FC236}">
                <a16:creationId xmlns:a16="http://schemas.microsoft.com/office/drawing/2014/main" id="{92D2C06B-AD16-4353-9C11-A3ECAA4F4BF3}"/>
              </a:ext>
            </a:extLst>
          </p:cNvPr>
          <p:cNvSpPr/>
          <p:nvPr/>
        </p:nvSpPr>
        <p:spPr>
          <a:xfrm>
            <a:off x="2204" y="38447"/>
            <a:ext cx="12187592" cy="1041159"/>
          </a:xfrm>
          <a:custGeom>
            <a:avLst/>
            <a:gdLst>
              <a:gd name="connsiteX0" fmla="*/ 0 w 12187592"/>
              <a:gd name="connsiteY0" fmla="*/ 0 h 1041159"/>
              <a:gd name="connsiteX1" fmla="*/ 12187592 w 12187592"/>
              <a:gd name="connsiteY1" fmla="*/ 0 h 1041159"/>
              <a:gd name="connsiteX2" fmla="*/ 12187592 w 12187592"/>
              <a:gd name="connsiteY2" fmla="*/ 1041159 h 1041159"/>
              <a:gd name="connsiteX3" fmla="*/ 0 w 12187592"/>
              <a:gd name="connsiteY3" fmla="*/ 1041159 h 1041159"/>
              <a:gd name="connsiteX4" fmla="*/ 0 w 12187592"/>
              <a:gd name="connsiteY4" fmla="*/ 0 h 104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592" h="1041159" fill="none" extrusionOk="0">
                <a:moveTo>
                  <a:pt x="0" y="0"/>
                </a:moveTo>
                <a:cubicBezTo>
                  <a:pt x="3142262" y="-81710"/>
                  <a:pt x="10462865" y="51488"/>
                  <a:pt x="12187592" y="0"/>
                </a:cubicBezTo>
                <a:cubicBezTo>
                  <a:pt x="12229439" y="134224"/>
                  <a:pt x="12188654" y="812216"/>
                  <a:pt x="12187592" y="1041159"/>
                </a:cubicBezTo>
                <a:cubicBezTo>
                  <a:pt x="9963840" y="1089958"/>
                  <a:pt x="4798885" y="944244"/>
                  <a:pt x="0" y="1041159"/>
                </a:cubicBezTo>
                <a:cubicBezTo>
                  <a:pt x="-20274" y="611061"/>
                  <a:pt x="-79936" y="470135"/>
                  <a:pt x="0" y="0"/>
                </a:cubicBezTo>
                <a:close/>
              </a:path>
              <a:path w="12187592" h="1041159" stroke="0" extrusionOk="0">
                <a:moveTo>
                  <a:pt x="0" y="0"/>
                </a:moveTo>
                <a:cubicBezTo>
                  <a:pt x="3865773" y="-147471"/>
                  <a:pt x="6228698" y="-158921"/>
                  <a:pt x="12187592" y="0"/>
                </a:cubicBezTo>
                <a:cubicBezTo>
                  <a:pt x="12163616" y="379531"/>
                  <a:pt x="12173911" y="597842"/>
                  <a:pt x="12187592" y="1041159"/>
                </a:cubicBezTo>
                <a:cubicBezTo>
                  <a:pt x="7276390" y="1168529"/>
                  <a:pt x="2791311" y="1036768"/>
                  <a:pt x="0" y="1041159"/>
                </a:cubicBezTo>
                <a:cubicBezTo>
                  <a:pt x="-56274" y="849736"/>
                  <a:pt x="54021" y="189316"/>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 name="矩形 28">
            <a:extLst>
              <a:ext uri="{FF2B5EF4-FFF2-40B4-BE49-F238E27FC236}">
                <a16:creationId xmlns:a16="http://schemas.microsoft.com/office/drawing/2014/main" id="{BB015436-FBE7-4401-9CAD-78122338F5D0}"/>
              </a:ext>
            </a:extLst>
          </p:cNvPr>
          <p:cNvSpPr/>
          <p:nvPr/>
        </p:nvSpPr>
        <p:spPr>
          <a:xfrm>
            <a:off x="981197" y="254056"/>
            <a:ext cx="11436443" cy="492443"/>
          </a:xfrm>
          <a:prstGeom prst="rect">
            <a:avLst/>
          </a:prstGeom>
        </p:spPr>
        <p:txBody>
          <a:bodyPr wrap="square" lIns="0" tIns="0" rIns="0" bIns="0">
            <a:spAutoFit/>
          </a:bodyPr>
          <a:lstStyle/>
          <a:p>
            <a:pPr lvl="0" defTabSz="914217">
              <a:defRPr/>
            </a:pPr>
            <a:r>
              <a:rPr lang="en-US" altLang="zh-CN" sz="3200" b="1" spc="-150" noProof="1">
                <a:solidFill>
                  <a:srgbClr val="EF4546"/>
                </a:solidFill>
                <a:ea typeface="华文新魏" panose="02010800040101010101" pitchFamily="2" charset="-122"/>
                <a:cs typeface="+mn-ea"/>
                <a:sym typeface="Arial" panose="020B0604020202020204" pitchFamily="34" charset="0"/>
              </a:rPr>
              <a:t>Quan sát tranh và cho biết bạn nào đã quan tâm đến hàng xóm láng giềng</a:t>
            </a:r>
            <a:endParaRPr kumimoji="0" lang="zh-CN" altLang="en-US" sz="32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6" name="Picture 8">
            <a:extLst>
              <a:ext uri="{FF2B5EF4-FFF2-40B4-BE49-F238E27FC236}">
                <a16:creationId xmlns:a16="http://schemas.microsoft.com/office/drawing/2014/main" id="{8B374AE3-BBC5-4DEC-A0F5-8485E6DA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5" y="1946329"/>
            <a:ext cx="5411369" cy="49374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85EC91-28F0-409E-8B57-86A279AB7DE8}"/>
              </a:ext>
            </a:extLst>
          </p:cNvPr>
          <p:cNvSpPr txBox="1"/>
          <p:nvPr/>
        </p:nvSpPr>
        <p:spPr>
          <a:xfrm>
            <a:off x="835080" y="2721278"/>
            <a:ext cx="2246921" cy="64633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E6E4D4FE-AC2A-4D23-AD82-C55D9A4BE05A}"/>
              </a:ext>
            </a:extLst>
          </p:cNvPr>
          <p:cNvSpPr txBox="1"/>
          <p:nvPr/>
        </p:nvSpPr>
        <p:spPr>
          <a:xfrm>
            <a:off x="2958589" y="3044443"/>
            <a:ext cx="2246921" cy="64633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đôi</a:t>
            </a:r>
            <a:endPar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Mục này có hình ảnh của: ">
            <a:extLst>
              <a:ext uri="{FF2B5EF4-FFF2-40B4-BE49-F238E27FC236}">
                <a16:creationId xmlns:a16="http://schemas.microsoft.com/office/drawing/2014/main" id="{EED7254B-8074-4F65-BF91-90281BCFA2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356715" y="-237167"/>
            <a:ext cx="1565756" cy="1316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B83C49-BABA-4DFD-B4E5-AB9EFDE28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869" y="1104431"/>
            <a:ext cx="6851657" cy="5471478"/>
          </a:xfrm>
          <a:prstGeom prst="rect">
            <a:avLst/>
          </a:prstGeom>
        </p:spPr>
      </p:pic>
    </p:spTree>
    <p:extLst>
      <p:ext uri="{BB962C8B-B14F-4D97-AF65-F5344CB8AC3E}">
        <p14:creationId xmlns:p14="http://schemas.microsoft.com/office/powerpoint/2010/main" val="1291546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718560"/>
            <a:ext cx="5503420" cy="1627374"/>
          </a:xfrm>
          <a:custGeom>
            <a:avLst/>
            <a:gdLst>
              <a:gd name="connsiteX0" fmla="*/ 0 w 5503420"/>
              <a:gd name="connsiteY0" fmla="*/ 271229 h 1627374"/>
              <a:gd name="connsiteX1" fmla="*/ 271229 w 5503420"/>
              <a:gd name="connsiteY1" fmla="*/ 0 h 1627374"/>
              <a:gd name="connsiteX2" fmla="*/ 940959 w 5503420"/>
              <a:gd name="connsiteY2" fmla="*/ 0 h 1627374"/>
              <a:gd name="connsiteX3" fmla="*/ 1461860 w 5503420"/>
              <a:gd name="connsiteY3" fmla="*/ 0 h 1627374"/>
              <a:gd name="connsiteX4" fmla="*/ 2131590 w 5503420"/>
              <a:gd name="connsiteY4" fmla="*/ 0 h 1627374"/>
              <a:gd name="connsiteX5" fmla="*/ 2702100 w 5503420"/>
              <a:gd name="connsiteY5" fmla="*/ 0 h 1627374"/>
              <a:gd name="connsiteX6" fmla="*/ 3421440 w 5503420"/>
              <a:gd name="connsiteY6" fmla="*/ 0 h 1627374"/>
              <a:gd name="connsiteX7" fmla="*/ 3991951 w 5503420"/>
              <a:gd name="connsiteY7" fmla="*/ 0 h 1627374"/>
              <a:gd name="connsiteX8" fmla="*/ 4512852 w 5503420"/>
              <a:gd name="connsiteY8" fmla="*/ 0 h 1627374"/>
              <a:gd name="connsiteX9" fmla="*/ 5232191 w 5503420"/>
              <a:gd name="connsiteY9" fmla="*/ 0 h 1627374"/>
              <a:gd name="connsiteX10" fmla="*/ 5503420 w 5503420"/>
              <a:gd name="connsiteY10" fmla="*/ 271229 h 1627374"/>
              <a:gd name="connsiteX11" fmla="*/ 5503420 w 5503420"/>
              <a:gd name="connsiteY11" fmla="*/ 791989 h 1627374"/>
              <a:gd name="connsiteX12" fmla="*/ 5503420 w 5503420"/>
              <a:gd name="connsiteY12" fmla="*/ 1356145 h 1627374"/>
              <a:gd name="connsiteX13" fmla="*/ 5232191 w 5503420"/>
              <a:gd name="connsiteY13" fmla="*/ 1627374 h 1627374"/>
              <a:gd name="connsiteX14" fmla="*/ 4760900 w 5503420"/>
              <a:gd name="connsiteY14" fmla="*/ 1627374 h 1627374"/>
              <a:gd name="connsiteX15" fmla="*/ 4239999 w 5503420"/>
              <a:gd name="connsiteY15" fmla="*/ 1627374 h 1627374"/>
              <a:gd name="connsiteX16" fmla="*/ 3619878 w 5503420"/>
              <a:gd name="connsiteY16" fmla="*/ 1627374 h 1627374"/>
              <a:gd name="connsiteX17" fmla="*/ 2900539 w 5503420"/>
              <a:gd name="connsiteY17" fmla="*/ 1627374 h 1627374"/>
              <a:gd name="connsiteX18" fmla="*/ 2230809 w 5503420"/>
              <a:gd name="connsiteY18" fmla="*/ 1627374 h 1627374"/>
              <a:gd name="connsiteX19" fmla="*/ 1561079 w 5503420"/>
              <a:gd name="connsiteY19" fmla="*/ 1627374 h 1627374"/>
              <a:gd name="connsiteX20" fmla="*/ 891349 w 5503420"/>
              <a:gd name="connsiteY20" fmla="*/ 1627374 h 1627374"/>
              <a:gd name="connsiteX21" fmla="*/ 271229 w 5503420"/>
              <a:gd name="connsiteY21" fmla="*/ 1627374 h 1627374"/>
              <a:gd name="connsiteX22" fmla="*/ 0 w 5503420"/>
              <a:gd name="connsiteY22" fmla="*/ 1356145 h 1627374"/>
              <a:gd name="connsiteX23" fmla="*/ 0 w 5503420"/>
              <a:gd name="connsiteY23" fmla="*/ 802838 h 1627374"/>
              <a:gd name="connsiteX24" fmla="*/ 0 w 5503420"/>
              <a:gd name="connsiteY24"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03420" h="1627374" fill="none" extrusionOk="0">
                <a:moveTo>
                  <a:pt x="0" y="271229"/>
                </a:moveTo>
                <a:cubicBezTo>
                  <a:pt x="-17585" y="114332"/>
                  <a:pt x="134429" y="-33427"/>
                  <a:pt x="271229" y="0"/>
                </a:cubicBezTo>
                <a:cubicBezTo>
                  <a:pt x="470982" y="8430"/>
                  <a:pt x="640760" y="-22239"/>
                  <a:pt x="940959" y="0"/>
                </a:cubicBezTo>
                <a:cubicBezTo>
                  <a:pt x="1241158" y="22239"/>
                  <a:pt x="1316759" y="-9386"/>
                  <a:pt x="1461860" y="0"/>
                </a:cubicBezTo>
                <a:cubicBezTo>
                  <a:pt x="1606961" y="9386"/>
                  <a:pt x="1983746" y="-29501"/>
                  <a:pt x="2131590" y="0"/>
                </a:cubicBezTo>
                <a:cubicBezTo>
                  <a:pt x="2279434" y="29501"/>
                  <a:pt x="2448091" y="98"/>
                  <a:pt x="2702100" y="0"/>
                </a:cubicBezTo>
                <a:cubicBezTo>
                  <a:pt x="2956109" y="-98"/>
                  <a:pt x="3197841" y="21686"/>
                  <a:pt x="3421440" y="0"/>
                </a:cubicBezTo>
                <a:cubicBezTo>
                  <a:pt x="3645039" y="-21686"/>
                  <a:pt x="3867243" y="-14303"/>
                  <a:pt x="3991951" y="0"/>
                </a:cubicBezTo>
                <a:cubicBezTo>
                  <a:pt x="4116659" y="14303"/>
                  <a:pt x="4332939" y="25614"/>
                  <a:pt x="4512852" y="0"/>
                </a:cubicBezTo>
                <a:cubicBezTo>
                  <a:pt x="4692765" y="-25614"/>
                  <a:pt x="4950572" y="26643"/>
                  <a:pt x="5232191" y="0"/>
                </a:cubicBezTo>
                <a:cubicBezTo>
                  <a:pt x="5380680" y="9121"/>
                  <a:pt x="5540319" y="120732"/>
                  <a:pt x="5503420" y="271229"/>
                </a:cubicBezTo>
                <a:cubicBezTo>
                  <a:pt x="5481436" y="391458"/>
                  <a:pt x="5518299" y="656062"/>
                  <a:pt x="5503420" y="791989"/>
                </a:cubicBezTo>
                <a:cubicBezTo>
                  <a:pt x="5488541" y="927916"/>
                  <a:pt x="5505667" y="1075488"/>
                  <a:pt x="5503420" y="1356145"/>
                </a:cubicBezTo>
                <a:cubicBezTo>
                  <a:pt x="5501454" y="1501555"/>
                  <a:pt x="5375707" y="1633241"/>
                  <a:pt x="5232191" y="1627374"/>
                </a:cubicBezTo>
                <a:cubicBezTo>
                  <a:pt x="5067948" y="1626483"/>
                  <a:pt x="4862202" y="1638068"/>
                  <a:pt x="4760900" y="1627374"/>
                </a:cubicBezTo>
                <a:cubicBezTo>
                  <a:pt x="4659598" y="1616680"/>
                  <a:pt x="4390576" y="1619195"/>
                  <a:pt x="4239999" y="1627374"/>
                </a:cubicBezTo>
                <a:cubicBezTo>
                  <a:pt x="4089422" y="1635553"/>
                  <a:pt x="3747497" y="1638327"/>
                  <a:pt x="3619878" y="1627374"/>
                </a:cubicBezTo>
                <a:cubicBezTo>
                  <a:pt x="3492259" y="1616421"/>
                  <a:pt x="3073308" y="1656978"/>
                  <a:pt x="2900539" y="1627374"/>
                </a:cubicBezTo>
                <a:cubicBezTo>
                  <a:pt x="2727770" y="1597770"/>
                  <a:pt x="2430117" y="1655172"/>
                  <a:pt x="2230809" y="1627374"/>
                </a:cubicBezTo>
                <a:cubicBezTo>
                  <a:pt x="2031501" y="1599577"/>
                  <a:pt x="1736147" y="1599412"/>
                  <a:pt x="1561079" y="1627374"/>
                </a:cubicBezTo>
                <a:cubicBezTo>
                  <a:pt x="1386011" y="1655337"/>
                  <a:pt x="1193740" y="1635060"/>
                  <a:pt x="891349" y="1627374"/>
                </a:cubicBezTo>
                <a:cubicBezTo>
                  <a:pt x="588958" y="1619689"/>
                  <a:pt x="463811" y="1602202"/>
                  <a:pt x="271229" y="1627374"/>
                </a:cubicBezTo>
                <a:cubicBezTo>
                  <a:pt x="117915" y="1626484"/>
                  <a:pt x="8713" y="1506270"/>
                  <a:pt x="0" y="1356145"/>
                </a:cubicBezTo>
                <a:cubicBezTo>
                  <a:pt x="-22653" y="1180081"/>
                  <a:pt x="-9855" y="936943"/>
                  <a:pt x="0" y="802838"/>
                </a:cubicBezTo>
                <a:cubicBezTo>
                  <a:pt x="9855" y="668733"/>
                  <a:pt x="18862" y="420515"/>
                  <a:pt x="0" y="271229"/>
                </a:cubicBezTo>
                <a:close/>
              </a:path>
              <a:path w="5503420" h="1627374" stroke="0" extrusionOk="0">
                <a:moveTo>
                  <a:pt x="0" y="271229"/>
                </a:moveTo>
                <a:cubicBezTo>
                  <a:pt x="-5665" y="140750"/>
                  <a:pt x="152154" y="10149"/>
                  <a:pt x="271229" y="0"/>
                </a:cubicBezTo>
                <a:cubicBezTo>
                  <a:pt x="505683" y="-6333"/>
                  <a:pt x="646381" y="-23141"/>
                  <a:pt x="841740" y="0"/>
                </a:cubicBezTo>
                <a:cubicBezTo>
                  <a:pt x="1037099" y="23141"/>
                  <a:pt x="1231296" y="-35490"/>
                  <a:pt x="1561079" y="0"/>
                </a:cubicBezTo>
                <a:cubicBezTo>
                  <a:pt x="1890862" y="35490"/>
                  <a:pt x="2008773" y="-19494"/>
                  <a:pt x="2131590" y="0"/>
                </a:cubicBezTo>
                <a:cubicBezTo>
                  <a:pt x="2254407" y="19494"/>
                  <a:pt x="2451089" y="9677"/>
                  <a:pt x="2602881" y="0"/>
                </a:cubicBezTo>
                <a:cubicBezTo>
                  <a:pt x="2754673" y="-9677"/>
                  <a:pt x="3110485" y="-13190"/>
                  <a:pt x="3272611" y="0"/>
                </a:cubicBezTo>
                <a:cubicBezTo>
                  <a:pt x="3434737" y="13190"/>
                  <a:pt x="3737306" y="-30794"/>
                  <a:pt x="3991951" y="0"/>
                </a:cubicBezTo>
                <a:cubicBezTo>
                  <a:pt x="4246596" y="30794"/>
                  <a:pt x="4312507" y="2180"/>
                  <a:pt x="4463242" y="0"/>
                </a:cubicBezTo>
                <a:cubicBezTo>
                  <a:pt x="4613977" y="-2180"/>
                  <a:pt x="5053865" y="-19819"/>
                  <a:pt x="5232191" y="0"/>
                </a:cubicBezTo>
                <a:cubicBezTo>
                  <a:pt x="5379136" y="-9449"/>
                  <a:pt x="5505766" y="114794"/>
                  <a:pt x="5503420" y="271229"/>
                </a:cubicBezTo>
                <a:cubicBezTo>
                  <a:pt x="5483775" y="448668"/>
                  <a:pt x="5518668" y="655954"/>
                  <a:pt x="5503420" y="802838"/>
                </a:cubicBezTo>
                <a:cubicBezTo>
                  <a:pt x="5488172" y="949722"/>
                  <a:pt x="5523739" y="1204863"/>
                  <a:pt x="5503420" y="1356145"/>
                </a:cubicBezTo>
                <a:cubicBezTo>
                  <a:pt x="5483840" y="1488496"/>
                  <a:pt x="5352094" y="1613782"/>
                  <a:pt x="5232191" y="1627374"/>
                </a:cubicBezTo>
                <a:cubicBezTo>
                  <a:pt x="5122677" y="1634213"/>
                  <a:pt x="4876492" y="1620174"/>
                  <a:pt x="4760900" y="1627374"/>
                </a:cubicBezTo>
                <a:cubicBezTo>
                  <a:pt x="4645308" y="1634574"/>
                  <a:pt x="4308110" y="1627938"/>
                  <a:pt x="4091170" y="1627374"/>
                </a:cubicBezTo>
                <a:cubicBezTo>
                  <a:pt x="3874230" y="1626811"/>
                  <a:pt x="3751295" y="1640853"/>
                  <a:pt x="3619878" y="1627374"/>
                </a:cubicBezTo>
                <a:cubicBezTo>
                  <a:pt x="3488461" y="1613895"/>
                  <a:pt x="3302947" y="1612227"/>
                  <a:pt x="3049368" y="1627374"/>
                </a:cubicBezTo>
                <a:cubicBezTo>
                  <a:pt x="2795789" y="1642522"/>
                  <a:pt x="2685363" y="1622644"/>
                  <a:pt x="2528467" y="1627374"/>
                </a:cubicBezTo>
                <a:cubicBezTo>
                  <a:pt x="2371571" y="1632104"/>
                  <a:pt x="2129358" y="1621946"/>
                  <a:pt x="1957956" y="1627374"/>
                </a:cubicBezTo>
                <a:cubicBezTo>
                  <a:pt x="1786554" y="1632802"/>
                  <a:pt x="1596340" y="1609696"/>
                  <a:pt x="1387445" y="1627374"/>
                </a:cubicBezTo>
                <a:cubicBezTo>
                  <a:pt x="1178550" y="1645052"/>
                  <a:pt x="1047493" y="1637732"/>
                  <a:pt x="816935" y="1627374"/>
                </a:cubicBezTo>
                <a:cubicBezTo>
                  <a:pt x="586377" y="1617017"/>
                  <a:pt x="415878" y="1628774"/>
                  <a:pt x="271229" y="1627374"/>
                </a:cubicBezTo>
                <a:cubicBezTo>
                  <a:pt x="106223" y="1640718"/>
                  <a:pt x="2977" y="1530724"/>
                  <a:pt x="0" y="1356145"/>
                </a:cubicBezTo>
                <a:cubicBezTo>
                  <a:pt x="22907" y="1171855"/>
                  <a:pt x="17416" y="984300"/>
                  <a:pt x="0" y="835385"/>
                </a:cubicBezTo>
                <a:cubicBezTo>
                  <a:pt x="-17416" y="686470"/>
                  <a:pt x="-19378" y="458928"/>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vi-VN" sz="3200" b="1" kern="0">
                <a:solidFill>
                  <a:srgbClr val="FF0000"/>
                </a:solidFill>
              </a:rPr>
              <a:t> </a:t>
            </a:r>
            <a:r>
              <a:rPr lang="en-US" sz="3200" b="1" kern="0">
                <a:solidFill>
                  <a:srgbClr val="FF0000"/>
                </a:solidFill>
                <a:latin typeface="Arial" panose="020B0604020202020204" pitchFamily="34" charset="0"/>
                <a:cs typeface="Arial" panose="020B0604020202020204" pitchFamily="34" charset="0"/>
              </a:rPr>
              <a:t>Thể hiện sự </a:t>
            </a:r>
            <a:r>
              <a:rPr lang="vi-VN" sz="3200" b="1" kern="0">
                <a:solidFill>
                  <a:srgbClr val="FF0000"/>
                </a:solidFill>
                <a:latin typeface="Arial" panose="020B0604020202020204" pitchFamily="34" charset="0"/>
                <a:cs typeface="Arial" panose="020B0604020202020204" pitchFamily="34" charset="0"/>
              </a:rPr>
              <a:t>quan tâm đến hàng xóm láng giềng</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266984" y="4178793"/>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273040" y="1341614"/>
            <a:ext cx="5384800" cy="2025932"/>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kern="0">
                <a:solidFill>
                  <a:srgbClr val="002060"/>
                </a:solidFill>
                <a:latin typeface="Arial" panose="020B0604020202020204" pitchFamily="34" charset="0"/>
                <a:cs typeface="Arial" panose="020B0604020202020204" pitchFamily="34" charset="0"/>
              </a:rPr>
              <a:t>Chị đã giúp Hiếu bấm lên thang máy.</a:t>
            </a: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7" name="Picture 6">
            <a:extLst>
              <a:ext uri="{FF2B5EF4-FFF2-40B4-BE49-F238E27FC236}">
                <a16:creationId xmlns:a16="http://schemas.microsoft.com/office/drawing/2014/main" id="{0D7F0F64-287C-43B7-95A3-83A82A66A8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299" b="46229"/>
          <a:stretch/>
        </p:blipFill>
        <p:spPr>
          <a:xfrm>
            <a:off x="247613" y="1836656"/>
            <a:ext cx="4285939" cy="3492091"/>
          </a:xfrm>
          <a:prstGeom prst="rect">
            <a:avLst/>
          </a:prstGeom>
        </p:spPr>
      </p:pic>
    </p:spTree>
    <p:extLst>
      <p:ext uri="{BB962C8B-B14F-4D97-AF65-F5344CB8AC3E}">
        <p14:creationId xmlns:p14="http://schemas.microsoft.com/office/powerpoint/2010/main" val="1381536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718560"/>
            <a:ext cx="5503420" cy="1627374"/>
          </a:xfrm>
          <a:custGeom>
            <a:avLst/>
            <a:gdLst>
              <a:gd name="connsiteX0" fmla="*/ 0 w 5503420"/>
              <a:gd name="connsiteY0" fmla="*/ 271229 h 1627374"/>
              <a:gd name="connsiteX1" fmla="*/ 271229 w 5503420"/>
              <a:gd name="connsiteY1" fmla="*/ 0 h 1627374"/>
              <a:gd name="connsiteX2" fmla="*/ 940959 w 5503420"/>
              <a:gd name="connsiteY2" fmla="*/ 0 h 1627374"/>
              <a:gd name="connsiteX3" fmla="*/ 1461860 w 5503420"/>
              <a:gd name="connsiteY3" fmla="*/ 0 h 1627374"/>
              <a:gd name="connsiteX4" fmla="*/ 2131590 w 5503420"/>
              <a:gd name="connsiteY4" fmla="*/ 0 h 1627374"/>
              <a:gd name="connsiteX5" fmla="*/ 2702100 w 5503420"/>
              <a:gd name="connsiteY5" fmla="*/ 0 h 1627374"/>
              <a:gd name="connsiteX6" fmla="*/ 3421440 w 5503420"/>
              <a:gd name="connsiteY6" fmla="*/ 0 h 1627374"/>
              <a:gd name="connsiteX7" fmla="*/ 3991951 w 5503420"/>
              <a:gd name="connsiteY7" fmla="*/ 0 h 1627374"/>
              <a:gd name="connsiteX8" fmla="*/ 4512852 w 5503420"/>
              <a:gd name="connsiteY8" fmla="*/ 0 h 1627374"/>
              <a:gd name="connsiteX9" fmla="*/ 5232191 w 5503420"/>
              <a:gd name="connsiteY9" fmla="*/ 0 h 1627374"/>
              <a:gd name="connsiteX10" fmla="*/ 5503420 w 5503420"/>
              <a:gd name="connsiteY10" fmla="*/ 271229 h 1627374"/>
              <a:gd name="connsiteX11" fmla="*/ 5503420 w 5503420"/>
              <a:gd name="connsiteY11" fmla="*/ 791989 h 1627374"/>
              <a:gd name="connsiteX12" fmla="*/ 5503420 w 5503420"/>
              <a:gd name="connsiteY12" fmla="*/ 1356145 h 1627374"/>
              <a:gd name="connsiteX13" fmla="*/ 5232191 w 5503420"/>
              <a:gd name="connsiteY13" fmla="*/ 1627374 h 1627374"/>
              <a:gd name="connsiteX14" fmla="*/ 4760900 w 5503420"/>
              <a:gd name="connsiteY14" fmla="*/ 1627374 h 1627374"/>
              <a:gd name="connsiteX15" fmla="*/ 4239999 w 5503420"/>
              <a:gd name="connsiteY15" fmla="*/ 1627374 h 1627374"/>
              <a:gd name="connsiteX16" fmla="*/ 3619878 w 5503420"/>
              <a:gd name="connsiteY16" fmla="*/ 1627374 h 1627374"/>
              <a:gd name="connsiteX17" fmla="*/ 2900539 w 5503420"/>
              <a:gd name="connsiteY17" fmla="*/ 1627374 h 1627374"/>
              <a:gd name="connsiteX18" fmla="*/ 2230809 w 5503420"/>
              <a:gd name="connsiteY18" fmla="*/ 1627374 h 1627374"/>
              <a:gd name="connsiteX19" fmla="*/ 1561079 w 5503420"/>
              <a:gd name="connsiteY19" fmla="*/ 1627374 h 1627374"/>
              <a:gd name="connsiteX20" fmla="*/ 891349 w 5503420"/>
              <a:gd name="connsiteY20" fmla="*/ 1627374 h 1627374"/>
              <a:gd name="connsiteX21" fmla="*/ 271229 w 5503420"/>
              <a:gd name="connsiteY21" fmla="*/ 1627374 h 1627374"/>
              <a:gd name="connsiteX22" fmla="*/ 0 w 5503420"/>
              <a:gd name="connsiteY22" fmla="*/ 1356145 h 1627374"/>
              <a:gd name="connsiteX23" fmla="*/ 0 w 5503420"/>
              <a:gd name="connsiteY23" fmla="*/ 802838 h 1627374"/>
              <a:gd name="connsiteX24" fmla="*/ 0 w 5503420"/>
              <a:gd name="connsiteY24"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03420" h="1627374" fill="none" extrusionOk="0">
                <a:moveTo>
                  <a:pt x="0" y="271229"/>
                </a:moveTo>
                <a:cubicBezTo>
                  <a:pt x="-17585" y="114332"/>
                  <a:pt x="134429" y="-33427"/>
                  <a:pt x="271229" y="0"/>
                </a:cubicBezTo>
                <a:cubicBezTo>
                  <a:pt x="470982" y="8430"/>
                  <a:pt x="640760" y="-22239"/>
                  <a:pt x="940959" y="0"/>
                </a:cubicBezTo>
                <a:cubicBezTo>
                  <a:pt x="1241158" y="22239"/>
                  <a:pt x="1316759" y="-9386"/>
                  <a:pt x="1461860" y="0"/>
                </a:cubicBezTo>
                <a:cubicBezTo>
                  <a:pt x="1606961" y="9386"/>
                  <a:pt x="1983746" y="-29501"/>
                  <a:pt x="2131590" y="0"/>
                </a:cubicBezTo>
                <a:cubicBezTo>
                  <a:pt x="2279434" y="29501"/>
                  <a:pt x="2448091" y="98"/>
                  <a:pt x="2702100" y="0"/>
                </a:cubicBezTo>
                <a:cubicBezTo>
                  <a:pt x="2956109" y="-98"/>
                  <a:pt x="3197841" y="21686"/>
                  <a:pt x="3421440" y="0"/>
                </a:cubicBezTo>
                <a:cubicBezTo>
                  <a:pt x="3645039" y="-21686"/>
                  <a:pt x="3867243" y="-14303"/>
                  <a:pt x="3991951" y="0"/>
                </a:cubicBezTo>
                <a:cubicBezTo>
                  <a:pt x="4116659" y="14303"/>
                  <a:pt x="4332939" y="25614"/>
                  <a:pt x="4512852" y="0"/>
                </a:cubicBezTo>
                <a:cubicBezTo>
                  <a:pt x="4692765" y="-25614"/>
                  <a:pt x="4950572" y="26643"/>
                  <a:pt x="5232191" y="0"/>
                </a:cubicBezTo>
                <a:cubicBezTo>
                  <a:pt x="5380680" y="9121"/>
                  <a:pt x="5540319" y="120732"/>
                  <a:pt x="5503420" y="271229"/>
                </a:cubicBezTo>
                <a:cubicBezTo>
                  <a:pt x="5481436" y="391458"/>
                  <a:pt x="5518299" y="656062"/>
                  <a:pt x="5503420" y="791989"/>
                </a:cubicBezTo>
                <a:cubicBezTo>
                  <a:pt x="5488541" y="927916"/>
                  <a:pt x="5505667" y="1075488"/>
                  <a:pt x="5503420" y="1356145"/>
                </a:cubicBezTo>
                <a:cubicBezTo>
                  <a:pt x="5501454" y="1501555"/>
                  <a:pt x="5375707" y="1633241"/>
                  <a:pt x="5232191" y="1627374"/>
                </a:cubicBezTo>
                <a:cubicBezTo>
                  <a:pt x="5067948" y="1626483"/>
                  <a:pt x="4862202" y="1638068"/>
                  <a:pt x="4760900" y="1627374"/>
                </a:cubicBezTo>
                <a:cubicBezTo>
                  <a:pt x="4659598" y="1616680"/>
                  <a:pt x="4390576" y="1619195"/>
                  <a:pt x="4239999" y="1627374"/>
                </a:cubicBezTo>
                <a:cubicBezTo>
                  <a:pt x="4089422" y="1635553"/>
                  <a:pt x="3747497" y="1638327"/>
                  <a:pt x="3619878" y="1627374"/>
                </a:cubicBezTo>
                <a:cubicBezTo>
                  <a:pt x="3492259" y="1616421"/>
                  <a:pt x="3073308" y="1656978"/>
                  <a:pt x="2900539" y="1627374"/>
                </a:cubicBezTo>
                <a:cubicBezTo>
                  <a:pt x="2727770" y="1597770"/>
                  <a:pt x="2430117" y="1655172"/>
                  <a:pt x="2230809" y="1627374"/>
                </a:cubicBezTo>
                <a:cubicBezTo>
                  <a:pt x="2031501" y="1599577"/>
                  <a:pt x="1736147" y="1599412"/>
                  <a:pt x="1561079" y="1627374"/>
                </a:cubicBezTo>
                <a:cubicBezTo>
                  <a:pt x="1386011" y="1655337"/>
                  <a:pt x="1193740" y="1635060"/>
                  <a:pt x="891349" y="1627374"/>
                </a:cubicBezTo>
                <a:cubicBezTo>
                  <a:pt x="588958" y="1619689"/>
                  <a:pt x="463811" y="1602202"/>
                  <a:pt x="271229" y="1627374"/>
                </a:cubicBezTo>
                <a:cubicBezTo>
                  <a:pt x="117915" y="1626484"/>
                  <a:pt x="8713" y="1506270"/>
                  <a:pt x="0" y="1356145"/>
                </a:cubicBezTo>
                <a:cubicBezTo>
                  <a:pt x="-22653" y="1180081"/>
                  <a:pt x="-9855" y="936943"/>
                  <a:pt x="0" y="802838"/>
                </a:cubicBezTo>
                <a:cubicBezTo>
                  <a:pt x="9855" y="668733"/>
                  <a:pt x="18862" y="420515"/>
                  <a:pt x="0" y="271229"/>
                </a:cubicBezTo>
                <a:close/>
              </a:path>
              <a:path w="5503420" h="1627374" stroke="0" extrusionOk="0">
                <a:moveTo>
                  <a:pt x="0" y="271229"/>
                </a:moveTo>
                <a:cubicBezTo>
                  <a:pt x="-5665" y="140750"/>
                  <a:pt x="152154" y="10149"/>
                  <a:pt x="271229" y="0"/>
                </a:cubicBezTo>
                <a:cubicBezTo>
                  <a:pt x="505683" y="-6333"/>
                  <a:pt x="646381" y="-23141"/>
                  <a:pt x="841740" y="0"/>
                </a:cubicBezTo>
                <a:cubicBezTo>
                  <a:pt x="1037099" y="23141"/>
                  <a:pt x="1231296" y="-35490"/>
                  <a:pt x="1561079" y="0"/>
                </a:cubicBezTo>
                <a:cubicBezTo>
                  <a:pt x="1890862" y="35490"/>
                  <a:pt x="2008773" y="-19494"/>
                  <a:pt x="2131590" y="0"/>
                </a:cubicBezTo>
                <a:cubicBezTo>
                  <a:pt x="2254407" y="19494"/>
                  <a:pt x="2451089" y="9677"/>
                  <a:pt x="2602881" y="0"/>
                </a:cubicBezTo>
                <a:cubicBezTo>
                  <a:pt x="2754673" y="-9677"/>
                  <a:pt x="3110485" y="-13190"/>
                  <a:pt x="3272611" y="0"/>
                </a:cubicBezTo>
                <a:cubicBezTo>
                  <a:pt x="3434737" y="13190"/>
                  <a:pt x="3737306" y="-30794"/>
                  <a:pt x="3991951" y="0"/>
                </a:cubicBezTo>
                <a:cubicBezTo>
                  <a:pt x="4246596" y="30794"/>
                  <a:pt x="4312507" y="2180"/>
                  <a:pt x="4463242" y="0"/>
                </a:cubicBezTo>
                <a:cubicBezTo>
                  <a:pt x="4613977" y="-2180"/>
                  <a:pt x="5053865" y="-19819"/>
                  <a:pt x="5232191" y="0"/>
                </a:cubicBezTo>
                <a:cubicBezTo>
                  <a:pt x="5379136" y="-9449"/>
                  <a:pt x="5505766" y="114794"/>
                  <a:pt x="5503420" y="271229"/>
                </a:cubicBezTo>
                <a:cubicBezTo>
                  <a:pt x="5483775" y="448668"/>
                  <a:pt x="5518668" y="655954"/>
                  <a:pt x="5503420" y="802838"/>
                </a:cubicBezTo>
                <a:cubicBezTo>
                  <a:pt x="5488172" y="949722"/>
                  <a:pt x="5523739" y="1204863"/>
                  <a:pt x="5503420" y="1356145"/>
                </a:cubicBezTo>
                <a:cubicBezTo>
                  <a:pt x="5483840" y="1488496"/>
                  <a:pt x="5352094" y="1613782"/>
                  <a:pt x="5232191" y="1627374"/>
                </a:cubicBezTo>
                <a:cubicBezTo>
                  <a:pt x="5122677" y="1634213"/>
                  <a:pt x="4876492" y="1620174"/>
                  <a:pt x="4760900" y="1627374"/>
                </a:cubicBezTo>
                <a:cubicBezTo>
                  <a:pt x="4645308" y="1634574"/>
                  <a:pt x="4308110" y="1627938"/>
                  <a:pt x="4091170" y="1627374"/>
                </a:cubicBezTo>
                <a:cubicBezTo>
                  <a:pt x="3874230" y="1626811"/>
                  <a:pt x="3751295" y="1640853"/>
                  <a:pt x="3619878" y="1627374"/>
                </a:cubicBezTo>
                <a:cubicBezTo>
                  <a:pt x="3488461" y="1613895"/>
                  <a:pt x="3302947" y="1612227"/>
                  <a:pt x="3049368" y="1627374"/>
                </a:cubicBezTo>
                <a:cubicBezTo>
                  <a:pt x="2795789" y="1642522"/>
                  <a:pt x="2685363" y="1622644"/>
                  <a:pt x="2528467" y="1627374"/>
                </a:cubicBezTo>
                <a:cubicBezTo>
                  <a:pt x="2371571" y="1632104"/>
                  <a:pt x="2129358" y="1621946"/>
                  <a:pt x="1957956" y="1627374"/>
                </a:cubicBezTo>
                <a:cubicBezTo>
                  <a:pt x="1786554" y="1632802"/>
                  <a:pt x="1596340" y="1609696"/>
                  <a:pt x="1387445" y="1627374"/>
                </a:cubicBezTo>
                <a:cubicBezTo>
                  <a:pt x="1178550" y="1645052"/>
                  <a:pt x="1047493" y="1637732"/>
                  <a:pt x="816935" y="1627374"/>
                </a:cubicBezTo>
                <a:cubicBezTo>
                  <a:pt x="586377" y="1617017"/>
                  <a:pt x="415878" y="1628774"/>
                  <a:pt x="271229" y="1627374"/>
                </a:cubicBezTo>
                <a:cubicBezTo>
                  <a:pt x="106223" y="1640718"/>
                  <a:pt x="2977" y="1530724"/>
                  <a:pt x="0" y="1356145"/>
                </a:cubicBezTo>
                <a:cubicBezTo>
                  <a:pt x="22907" y="1171855"/>
                  <a:pt x="17416" y="984300"/>
                  <a:pt x="0" y="835385"/>
                </a:cubicBezTo>
                <a:cubicBezTo>
                  <a:pt x="-17416" y="686470"/>
                  <a:pt x="-19378" y="458928"/>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Thể hiện sự </a:t>
            </a: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quan tâm đến hàng xóm láng giềng</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266984" y="4178793"/>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273040" y="1341614"/>
            <a:ext cx="5384800" cy="2025932"/>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Chị đã giúp Hiếu bấm lên thang máy.</a:t>
            </a: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7" name="Picture 6">
            <a:extLst>
              <a:ext uri="{FF2B5EF4-FFF2-40B4-BE49-F238E27FC236}">
                <a16:creationId xmlns:a16="http://schemas.microsoft.com/office/drawing/2014/main" id="{0D7F0F64-287C-43B7-95A3-83A82A66A8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299" b="46229"/>
          <a:stretch/>
        </p:blipFill>
        <p:spPr>
          <a:xfrm>
            <a:off x="247613" y="1836656"/>
            <a:ext cx="4285939" cy="3492091"/>
          </a:xfrm>
          <a:prstGeom prst="rect">
            <a:avLst/>
          </a:prstGeom>
        </p:spPr>
      </p:pic>
    </p:spTree>
    <p:extLst>
      <p:ext uri="{BB962C8B-B14F-4D97-AF65-F5344CB8AC3E}">
        <p14:creationId xmlns:p14="http://schemas.microsoft.com/office/powerpoint/2010/main" val="86801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1384</TotalTime>
  <Words>719</Words>
  <PresentationFormat>Widescreen</PresentationFormat>
  <Paragraphs>88</Paragraphs>
  <Slides>28</Slides>
  <Notes>27</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等线</vt:lpstr>
      <vt:lpstr>微软雅黑</vt:lpstr>
      <vt:lpstr>Arial</vt:lpstr>
      <vt:lpstr>Arial-Rounded</vt:lpstr>
      <vt:lpstr>Calibri</vt:lpstr>
      <vt:lpstr>Calibri Light</vt:lpstr>
      <vt:lpstr>Coiny</vt:lpstr>
      <vt:lpstr>Georgia</vt:lpstr>
      <vt:lpstr>Helvetica</vt:lpstr>
      <vt:lpstr>iCiel Cadena</vt:lpstr>
      <vt:lpstr>ITC Avant Garde Std Bk</vt:lpstr>
      <vt:lpstr>Open Sans</vt:lpstr>
      <vt:lpstr>Pattaya</vt:lpstr>
      <vt:lpstr>Times New Roman</vt:lpstr>
      <vt:lpstr>Custom Design</vt:lpstr>
      <vt:lpstr>1_Office Theme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2020-10-17T01:03:04Z</dcterms:created>
  <dcterms:modified xsi:type="dcterms:W3CDTF">2022-11-10T15:48:14Z</dcterms:modified>
</cp:coreProperties>
</file>